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3"/>
    <p:sldId id="258" r:id="rId4"/>
    <p:sldId id="259" r:id="rId5"/>
    <p:sldId id="260" r:id="rId6"/>
    <p:sldId id="262" r:id="rId7"/>
    <p:sldId id="261" r:id="rId8"/>
    <p:sldId id="271" r:id="rId9"/>
    <p:sldId id="267" r:id="rId10"/>
    <p:sldId id="265" r:id="rId11"/>
    <p:sldId id="263" r:id="rId12"/>
    <p:sldId id="266" r:id="rId13"/>
  </p:sldIdLst>
  <p:sldSz cx="18288000" cy="10287000"/>
  <p:notesSz cx="6858000" cy="9144000"/>
  <p:embeddedFontLst>
    <p:embeddedFont>
      <p:font typeface="Futura" panose="020B0502020204020303" charset="0"/>
      <p:regular r:id="rId17"/>
    </p:embeddedFont>
    <p:embeddedFont>
      <p:font typeface="Futura Medium" panose="020B0502020204020303" charset="0"/>
      <p:regular r:id="rId18"/>
    </p:embeddedFont>
    <p:embeddedFont>
      <p:font typeface="Futura Ultra-Bold" panose="020B0802020204020204" charset="0"/>
      <p:regular r:id="rId19"/>
    </p:embeddedFont>
    <p:embeddedFont>
      <p:font typeface="Futura Bold" panose="020B0702020204020203" charset="0"/>
      <p:regular r:id="rId20"/>
    </p:embeddedFont>
    <p:embeddedFont>
      <p:font typeface="Futura Bold Italics" panose="020B0702020204090203" charset="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1" Type="http://schemas.openxmlformats.org/officeDocument/2006/relationships/font" Target="fonts/font5.fntdata"/><Relationship Id="rId20" Type="http://schemas.openxmlformats.org/officeDocument/2006/relationships/font" Target="fonts/font4.fntdata"/><Relationship Id="rId2" Type="http://schemas.openxmlformats.org/officeDocument/2006/relationships/theme" Target="theme/theme1.xml"/><Relationship Id="rId19" Type="http://schemas.openxmlformats.org/officeDocument/2006/relationships/font" Target="fonts/font3.fntdata"/><Relationship Id="rId18" Type="http://schemas.openxmlformats.org/officeDocument/2006/relationships/font" Target="fonts/font2.fntdata"/><Relationship Id="rId17" Type="http://schemas.openxmlformats.org/officeDocument/2006/relationships/font" Target="fonts/font1.fntdata"/><Relationship Id="rId16" Type="http://schemas.openxmlformats.org/officeDocument/2006/relationships/tableStyles" Target="tableStyles.xml"/><Relationship Id="rId15" Type="http://schemas.openxmlformats.org/officeDocument/2006/relationships/viewProps" Target="viewProps.xml"/><Relationship Id="rId14" Type="http://schemas.openxmlformats.org/officeDocument/2006/relationships/presProps" Target="presProps.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jpeg>
</file>

<file path=ppt/media/image13.jpeg>
</file>

<file path=ppt/media/image14.jpeg>
</file>

<file path=ppt/media/image15.jpeg>
</file>

<file path=ppt/media/image16.jpeg>
</file>

<file path=ppt/media/image17.jpe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9" Type="http://schemas.openxmlformats.org/officeDocument/2006/relationships/image" Target="../media/image16.jpeg"/><Relationship Id="rId8" Type="http://schemas.openxmlformats.org/officeDocument/2006/relationships/image" Target="../media/image15.jpeg"/><Relationship Id="rId7" Type="http://schemas.openxmlformats.org/officeDocument/2006/relationships/image" Target="../media/image14.jpeg"/><Relationship Id="rId6" Type="http://schemas.openxmlformats.org/officeDocument/2006/relationships/image" Target="../media/image13.jpeg"/><Relationship Id="rId5" Type="http://schemas.openxmlformats.org/officeDocument/2006/relationships/image" Target="../media/image12.jpeg"/><Relationship Id="rId4" Type="http://schemas.openxmlformats.org/officeDocument/2006/relationships/image" Target="../media/image18.png"/><Relationship Id="rId3" Type="http://schemas.openxmlformats.org/officeDocument/2006/relationships/image" Target="../media/image19.png"/><Relationship Id="rId2" Type="http://schemas.openxmlformats.org/officeDocument/2006/relationships/image" Target="../media/image2.png"/><Relationship Id="rId12" Type="http://schemas.openxmlformats.org/officeDocument/2006/relationships/slideLayout" Target="../slideLayouts/slideLayout7.xml"/><Relationship Id="rId11" Type="http://schemas.openxmlformats.org/officeDocument/2006/relationships/image" Target="../media/image10.png"/><Relationship Id="rId10" Type="http://schemas.openxmlformats.org/officeDocument/2006/relationships/image" Target="../media/image17.jpeg"/><Relationship Id="rId1" Type="http://schemas.openxmlformats.org/officeDocument/2006/relationships/image" Target="../media/image6.png"/></Relationships>
</file>

<file path=ppt/slides/_rels/slide11.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20.png"/><Relationship Id="rId4" Type="http://schemas.openxmlformats.org/officeDocument/2006/relationships/image" Target="../media/image10.png"/><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image" Target="../media/image2.png"/></Relationships>
</file>

<file path=ppt/slides/_rels/slide2.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2.png"/><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image" Target="../media/image4.png"/></Relationships>
</file>

<file path=ppt/slides/_rels/slide4.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4.png"/><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4.png"/><Relationship Id="rId2" Type="http://schemas.openxmlformats.org/officeDocument/2006/relationships/image" Target="../media/image6.png"/><Relationship Id="rId1" Type="http://schemas.openxmlformats.org/officeDocument/2006/relationships/image" Target="../media/image2.png"/></Relationships>
</file>

<file path=ppt/slides/_rels/slide6.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4.png"/><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image" Target="../media/image2.png"/></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4.png"/><Relationship Id="rId2" Type="http://schemas.openxmlformats.org/officeDocument/2006/relationships/image" Target="../media/image6.png"/><Relationship Id="rId1" Type="http://schemas.openxmlformats.org/officeDocument/2006/relationships/image" Target="../media/image2.png"/></Relationships>
</file>

<file path=ppt/slides/_rels/slide8.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image" Target="../media/image7.png"/></Relationships>
</file>

<file path=ppt/slides/_rels/slide9.xml.rels><?xml version="1.0" encoding="UTF-8" standalone="yes"?>
<Relationships xmlns="http://schemas.openxmlformats.org/package/2006/relationships"><Relationship Id="rId9" Type="http://schemas.openxmlformats.org/officeDocument/2006/relationships/image" Target="../media/image15.jpeg"/><Relationship Id="rId8" Type="http://schemas.openxmlformats.org/officeDocument/2006/relationships/image" Target="../media/image14.jpeg"/><Relationship Id="rId7" Type="http://schemas.openxmlformats.org/officeDocument/2006/relationships/image" Target="../media/image13.jpeg"/><Relationship Id="rId6" Type="http://schemas.openxmlformats.org/officeDocument/2006/relationships/image" Target="../media/image12.jpeg"/><Relationship Id="rId5" Type="http://schemas.openxmlformats.org/officeDocument/2006/relationships/image" Target="../media/image11.png"/><Relationship Id="rId4" Type="http://schemas.openxmlformats.org/officeDocument/2006/relationships/image" Target="../media/image2.png"/><Relationship Id="rId3" Type="http://schemas.openxmlformats.org/officeDocument/2006/relationships/image" Target="../media/image10.png"/><Relationship Id="rId2" Type="http://schemas.openxmlformats.org/officeDocument/2006/relationships/image" Target="../media/image9.png"/><Relationship Id="rId14" Type="http://schemas.openxmlformats.org/officeDocument/2006/relationships/slideLayout" Target="../slideLayouts/slideLayout7.xml"/><Relationship Id="rId13" Type="http://schemas.openxmlformats.org/officeDocument/2006/relationships/image" Target="../media/image7.png"/><Relationship Id="rId12" Type="http://schemas.openxmlformats.org/officeDocument/2006/relationships/image" Target="../media/image18.png"/><Relationship Id="rId11" Type="http://schemas.openxmlformats.org/officeDocument/2006/relationships/image" Target="../media/image17.jpeg"/><Relationship Id="rId10" Type="http://schemas.openxmlformats.org/officeDocument/2006/relationships/image" Target="../media/image16.jpeg"/><Relationship Id="rId1"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6" name="TextBox 6"/>
          <p:cNvSpPr txBox="1"/>
          <p:nvPr/>
        </p:nvSpPr>
        <p:spPr>
          <a:xfrm>
            <a:off x="1687011" y="3781408"/>
            <a:ext cx="14913978" cy="4726940"/>
          </a:xfrm>
          <a:prstGeom prst="rect">
            <a:avLst/>
          </a:prstGeom>
        </p:spPr>
        <p:txBody>
          <a:bodyPr lIns="0" tIns="0" rIns="0" bIns="0" rtlCol="0" anchor="t">
            <a:spAutoFit/>
          </a:bodyPr>
          <a:lstStyle/>
          <a:p>
            <a:pPr algn="ctr">
              <a:lnSpc>
                <a:spcPts val="18430"/>
              </a:lnSpc>
              <a:spcBef>
                <a:spcPct val="0"/>
              </a:spcBef>
            </a:pPr>
            <a:r>
              <a:rPr lang="en-US" sz="18430" spc="-774">
                <a:solidFill>
                  <a:srgbClr val="FFFFFF"/>
                </a:solidFill>
                <a:latin typeface="Futura"/>
                <a:ea typeface="Futura"/>
                <a:cs typeface="Futura"/>
                <a:sym typeface="Futura"/>
              </a:rPr>
              <a:t>Luxe Accessories</a:t>
            </a:r>
            <a:endParaRPr lang="en-US" sz="18430" spc="-774">
              <a:solidFill>
                <a:srgbClr val="FFFFFF"/>
              </a:solidFill>
              <a:latin typeface="Futura"/>
              <a:ea typeface="Futura"/>
              <a:cs typeface="Futura"/>
              <a:sym typeface="Futura"/>
            </a:endParaRPr>
          </a:p>
        </p:txBody>
      </p:sp>
      <p:sp>
        <p:nvSpPr>
          <p:cNvPr id="7" name="Freeform 7"/>
          <p:cNvSpPr/>
          <p:nvPr/>
        </p:nvSpPr>
        <p:spPr>
          <a:xfrm>
            <a:off x="2156867" y="8387382"/>
            <a:ext cx="13974265" cy="13956797"/>
          </a:xfrm>
          <a:custGeom>
            <a:avLst/>
            <a:gdLst/>
            <a:ahLst/>
            <a:cxnLst/>
            <a:rect l="l" t="t" r="r" b="b"/>
            <a:pathLst>
              <a:path w="13974265" h="13956797">
                <a:moveTo>
                  <a:pt x="0" y="0"/>
                </a:moveTo>
                <a:lnTo>
                  <a:pt x="13974266" y="0"/>
                </a:lnTo>
                <a:lnTo>
                  <a:pt x="13974266" y="13956797"/>
                </a:lnTo>
                <a:lnTo>
                  <a:pt x="0" y="13956797"/>
                </a:lnTo>
                <a:lnTo>
                  <a:pt x="0" y="0"/>
                </a:lnTo>
                <a:close/>
              </a:path>
            </a:pathLst>
          </a:custGeom>
          <a:blipFill>
            <a:blip r:embed="rId1"/>
            <a:stretch>
              <a:fillRect/>
            </a:stretch>
          </a:blipFill>
          <a:ln cap="sq">
            <a:noFill/>
            <a:prstDash val="solid"/>
            <a:miter/>
          </a:ln>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5400000">
            <a:off x="-6000824" y="834946"/>
            <a:ext cx="16691734" cy="8617108"/>
          </a:xfrm>
          <a:custGeom>
            <a:avLst/>
            <a:gdLst/>
            <a:ahLst/>
            <a:cxnLst/>
            <a:rect l="l" t="t" r="r" b="b"/>
            <a:pathLst>
              <a:path w="16691734" h="8617108">
                <a:moveTo>
                  <a:pt x="0" y="0"/>
                </a:moveTo>
                <a:lnTo>
                  <a:pt x="16691733" y="0"/>
                </a:lnTo>
                <a:lnTo>
                  <a:pt x="16691733" y="8617108"/>
                </a:lnTo>
                <a:lnTo>
                  <a:pt x="0" y="8617108"/>
                </a:lnTo>
                <a:lnTo>
                  <a:pt x="0" y="0"/>
                </a:lnTo>
                <a:close/>
              </a:path>
            </a:pathLst>
          </a:custGeom>
          <a:blipFill>
            <a:blip r:embed="rId1"/>
            <a:stretch>
              <a:fillRect/>
            </a:stretch>
          </a:blipFill>
        </p:spPr>
      </p:sp>
      <p:sp>
        <p:nvSpPr>
          <p:cNvPr id="3" name="Freeform 3"/>
          <p:cNvSpPr/>
          <p:nvPr/>
        </p:nvSpPr>
        <p:spPr>
          <a:xfrm>
            <a:off x="342181" y="215413"/>
            <a:ext cx="2002861" cy="495708"/>
          </a:xfrm>
          <a:custGeom>
            <a:avLst/>
            <a:gdLst/>
            <a:ahLst/>
            <a:cxnLst/>
            <a:rect l="l" t="t" r="r" b="b"/>
            <a:pathLst>
              <a:path w="2002861" h="495708">
                <a:moveTo>
                  <a:pt x="0" y="0"/>
                </a:moveTo>
                <a:lnTo>
                  <a:pt x="2002862" y="0"/>
                </a:lnTo>
                <a:lnTo>
                  <a:pt x="2002862" y="495708"/>
                </a:lnTo>
                <a:lnTo>
                  <a:pt x="0" y="495708"/>
                </a:lnTo>
                <a:lnTo>
                  <a:pt x="0" y="0"/>
                </a:lnTo>
                <a:close/>
              </a:path>
            </a:pathLst>
          </a:custGeom>
          <a:blipFill>
            <a:blip r:embed="rId2"/>
            <a:stretch>
              <a:fillRect/>
            </a:stretch>
          </a:blipFill>
        </p:spPr>
      </p:sp>
      <p:sp>
        <p:nvSpPr>
          <p:cNvPr id="4" name="Freeform 4"/>
          <p:cNvSpPr/>
          <p:nvPr/>
        </p:nvSpPr>
        <p:spPr>
          <a:xfrm>
            <a:off x="-1562923" y="-1338863"/>
            <a:ext cx="9879308" cy="14828230"/>
          </a:xfrm>
          <a:custGeom>
            <a:avLst/>
            <a:gdLst/>
            <a:ahLst/>
            <a:cxnLst/>
            <a:rect l="l" t="t" r="r" b="b"/>
            <a:pathLst>
              <a:path w="9879308" h="14828230">
                <a:moveTo>
                  <a:pt x="0" y="0"/>
                </a:moveTo>
                <a:lnTo>
                  <a:pt x="9879309" y="0"/>
                </a:lnTo>
                <a:lnTo>
                  <a:pt x="9879309" y="14828230"/>
                </a:lnTo>
                <a:lnTo>
                  <a:pt x="0" y="14828230"/>
                </a:lnTo>
                <a:lnTo>
                  <a:pt x="0" y="0"/>
                </a:lnTo>
                <a:close/>
              </a:path>
            </a:pathLst>
          </a:custGeom>
          <a:blipFill>
            <a:blip r:embed="rId3"/>
            <a:stretch>
              <a:fillRect/>
            </a:stretch>
          </a:blipFill>
        </p:spPr>
      </p:sp>
      <p:sp>
        <p:nvSpPr>
          <p:cNvPr id="6" name="TextBox 6"/>
          <p:cNvSpPr txBox="1"/>
          <p:nvPr/>
        </p:nvSpPr>
        <p:spPr>
          <a:xfrm>
            <a:off x="697058" y="341805"/>
            <a:ext cx="1293107" cy="242924"/>
          </a:xfrm>
          <a:prstGeom prst="rect">
            <a:avLst/>
          </a:prstGeom>
        </p:spPr>
        <p:txBody>
          <a:bodyPr lIns="0" tIns="0" rIns="0" bIns="0" rtlCol="0" anchor="t">
            <a:spAutoFit/>
          </a:bodyPr>
          <a:lstStyle/>
          <a:p>
            <a:pPr algn="ctr">
              <a:lnSpc>
                <a:spcPts val="1595"/>
              </a:lnSpc>
              <a:spcBef>
                <a:spcPct val="0"/>
              </a:spcBef>
            </a:pPr>
            <a:r>
              <a:rPr lang="en-US" sz="1595" spc="-67">
                <a:solidFill>
                  <a:srgbClr val="FFFFFF"/>
                </a:solidFill>
                <a:latin typeface="Futura"/>
                <a:ea typeface="Futura"/>
                <a:cs typeface="Futura"/>
                <a:sym typeface="Futura"/>
              </a:rPr>
              <a:t>MORPH SHAPE</a:t>
            </a:r>
            <a:endParaRPr lang="en-US" sz="1595" spc="-67">
              <a:solidFill>
                <a:srgbClr val="FFFFFF"/>
              </a:solidFill>
              <a:latin typeface="Futura"/>
              <a:ea typeface="Futura"/>
              <a:cs typeface="Futura"/>
              <a:sym typeface="Futura"/>
            </a:endParaRPr>
          </a:p>
        </p:txBody>
      </p:sp>
      <p:sp>
        <p:nvSpPr>
          <p:cNvPr id="7" name="TextBox 7"/>
          <p:cNvSpPr txBox="1"/>
          <p:nvPr/>
        </p:nvSpPr>
        <p:spPr>
          <a:xfrm>
            <a:off x="697058" y="341805"/>
            <a:ext cx="1293107" cy="242924"/>
          </a:xfrm>
          <a:prstGeom prst="rect">
            <a:avLst/>
          </a:prstGeom>
        </p:spPr>
        <p:txBody>
          <a:bodyPr lIns="0" tIns="0" rIns="0" bIns="0" rtlCol="0" anchor="t">
            <a:spAutoFit/>
          </a:bodyPr>
          <a:lstStyle/>
          <a:p>
            <a:pPr algn="ctr">
              <a:lnSpc>
                <a:spcPts val="1595"/>
              </a:lnSpc>
              <a:spcBef>
                <a:spcPct val="0"/>
              </a:spcBef>
            </a:pPr>
            <a:r>
              <a:rPr lang="en-US" sz="1595" spc="-67">
                <a:solidFill>
                  <a:srgbClr val="FFFFFF"/>
                </a:solidFill>
                <a:latin typeface="Futura"/>
                <a:ea typeface="Futura"/>
                <a:cs typeface="Futura"/>
                <a:sym typeface="Futura"/>
              </a:rPr>
              <a:t>MORPH SHAPE</a:t>
            </a:r>
            <a:endParaRPr lang="en-US" sz="1595" spc="-67">
              <a:solidFill>
                <a:srgbClr val="FFFFFF"/>
              </a:solidFill>
              <a:latin typeface="Futura"/>
              <a:ea typeface="Futura"/>
              <a:cs typeface="Futura"/>
              <a:sym typeface="Futura"/>
            </a:endParaRPr>
          </a:p>
        </p:txBody>
      </p:sp>
      <p:sp>
        <p:nvSpPr>
          <p:cNvPr id="8" name="TextBox 8"/>
          <p:cNvSpPr txBox="1"/>
          <p:nvPr/>
        </p:nvSpPr>
        <p:spPr>
          <a:xfrm>
            <a:off x="697058" y="341805"/>
            <a:ext cx="1293107" cy="242924"/>
          </a:xfrm>
          <a:prstGeom prst="rect">
            <a:avLst/>
          </a:prstGeom>
        </p:spPr>
        <p:txBody>
          <a:bodyPr lIns="0" tIns="0" rIns="0" bIns="0" rtlCol="0" anchor="t">
            <a:spAutoFit/>
          </a:bodyPr>
          <a:lstStyle/>
          <a:p>
            <a:pPr algn="ctr">
              <a:lnSpc>
                <a:spcPts val="1595"/>
              </a:lnSpc>
              <a:spcBef>
                <a:spcPct val="0"/>
              </a:spcBef>
            </a:pPr>
            <a:r>
              <a:rPr lang="en-US" sz="1595" spc="-67">
                <a:solidFill>
                  <a:srgbClr val="FFFFFF"/>
                </a:solidFill>
                <a:latin typeface="Futura"/>
                <a:ea typeface="Futura"/>
                <a:cs typeface="Futura"/>
                <a:sym typeface="Futura"/>
              </a:rPr>
              <a:t>MORPH SHAPE</a:t>
            </a:r>
            <a:endParaRPr lang="en-US" sz="1595" spc="-67">
              <a:solidFill>
                <a:srgbClr val="FFFFFF"/>
              </a:solidFill>
              <a:latin typeface="Futura"/>
              <a:ea typeface="Futura"/>
              <a:cs typeface="Futura"/>
              <a:sym typeface="Futura"/>
            </a:endParaRPr>
          </a:p>
        </p:txBody>
      </p:sp>
      <p:sp>
        <p:nvSpPr>
          <p:cNvPr id="9" name="TextBox 9"/>
          <p:cNvSpPr txBox="1"/>
          <p:nvPr/>
        </p:nvSpPr>
        <p:spPr>
          <a:xfrm>
            <a:off x="697058" y="341805"/>
            <a:ext cx="1293107" cy="242924"/>
          </a:xfrm>
          <a:prstGeom prst="rect">
            <a:avLst/>
          </a:prstGeom>
        </p:spPr>
        <p:txBody>
          <a:bodyPr lIns="0" tIns="0" rIns="0" bIns="0" rtlCol="0" anchor="t">
            <a:spAutoFit/>
          </a:bodyPr>
          <a:lstStyle/>
          <a:p>
            <a:pPr algn="ctr">
              <a:lnSpc>
                <a:spcPts val="1595"/>
              </a:lnSpc>
              <a:spcBef>
                <a:spcPct val="0"/>
              </a:spcBef>
            </a:pPr>
            <a:r>
              <a:rPr lang="en-US" sz="1595" spc="-67">
                <a:solidFill>
                  <a:srgbClr val="FFFFFF"/>
                </a:solidFill>
                <a:latin typeface="Futura"/>
                <a:ea typeface="Futura"/>
                <a:cs typeface="Futura"/>
                <a:sym typeface="Futura"/>
              </a:rPr>
              <a:t>MORPH SHAPE</a:t>
            </a:r>
            <a:endParaRPr lang="en-US" sz="1595" spc="-67">
              <a:solidFill>
                <a:srgbClr val="FFFFFF"/>
              </a:solidFill>
              <a:latin typeface="Futura"/>
              <a:ea typeface="Futura"/>
              <a:cs typeface="Futura"/>
              <a:sym typeface="Futura"/>
            </a:endParaRPr>
          </a:p>
        </p:txBody>
      </p:sp>
      <p:sp>
        <p:nvSpPr>
          <p:cNvPr id="10" name="TextBox 10"/>
          <p:cNvSpPr txBox="1"/>
          <p:nvPr/>
        </p:nvSpPr>
        <p:spPr>
          <a:xfrm>
            <a:off x="697058" y="341805"/>
            <a:ext cx="1293107" cy="242924"/>
          </a:xfrm>
          <a:prstGeom prst="rect">
            <a:avLst/>
          </a:prstGeom>
        </p:spPr>
        <p:txBody>
          <a:bodyPr lIns="0" tIns="0" rIns="0" bIns="0" rtlCol="0" anchor="t">
            <a:spAutoFit/>
          </a:bodyPr>
          <a:lstStyle/>
          <a:p>
            <a:pPr algn="ctr">
              <a:lnSpc>
                <a:spcPts val="1595"/>
              </a:lnSpc>
              <a:spcBef>
                <a:spcPct val="0"/>
              </a:spcBef>
            </a:pPr>
            <a:r>
              <a:rPr lang="en-US" sz="1595" spc="-67">
                <a:solidFill>
                  <a:srgbClr val="FFFFFF"/>
                </a:solidFill>
                <a:latin typeface="Futura"/>
                <a:ea typeface="Futura"/>
                <a:cs typeface="Futura"/>
                <a:sym typeface="Futura"/>
              </a:rPr>
              <a:t>MORPH SHAPE</a:t>
            </a:r>
            <a:endParaRPr lang="en-US" sz="1595" spc="-67">
              <a:solidFill>
                <a:srgbClr val="FFFFFF"/>
              </a:solidFill>
              <a:latin typeface="Futura"/>
              <a:ea typeface="Futura"/>
              <a:cs typeface="Futura"/>
              <a:sym typeface="Futura"/>
            </a:endParaRPr>
          </a:p>
        </p:txBody>
      </p:sp>
      <p:grpSp>
        <p:nvGrpSpPr>
          <p:cNvPr id="11" name="Group 11"/>
          <p:cNvGrpSpPr/>
          <p:nvPr/>
        </p:nvGrpSpPr>
        <p:grpSpPr>
          <a:xfrm rot="0">
            <a:off x="7543498" y="1028700"/>
            <a:ext cx="9715802" cy="6371431"/>
            <a:chOff x="-143086" y="0"/>
            <a:chExt cx="12954402" cy="8495242"/>
          </a:xfrm>
        </p:grpSpPr>
        <p:sp>
          <p:nvSpPr>
            <p:cNvPr id="12" name="TextBox 12"/>
            <p:cNvSpPr txBox="1"/>
            <p:nvPr/>
          </p:nvSpPr>
          <p:spPr>
            <a:xfrm>
              <a:off x="0" y="0"/>
              <a:ext cx="12811316" cy="1504527"/>
            </a:xfrm>
            <a:prstGeom prst="rect">
              <a:avLst/>
            </a:prstGeom>
          </p:spPr>
          <p:txBody>
            <a:bodyPr lIns="0" tIns="0" rIns="0" bIns="0" rtlCol="0" anchor="t">
              <a:spAutoFit/>
            </a:bodyPr>
            <a:lstStyle/>
            <a:p>
              <a:pPr marL="0" lvl="0" indent="0" algn="l">
                <a:lnSpc>
                  <a:spcPts val="8800"/>
                </a:lnSpc>
                <a:spcBef>
                  <a:spcPct val="0"/>
                </a:spcBef>
              </a:pPr>
              <a:r>
                <a:rPr lang="vi-VN" altLang="en-US" sz="8800" b="1">
                  <a:solidFill>
                    <a:srgbClr val="FFFFFF"/>
                  </a:solidFill>
                  <a:latin typeface="Futura Medium"/>
                  <a:ea typeface="Futura Medium"/>
                  <a:cs typeface="Futura Medium"/>
                  <a:sym typeface="Futura Medium"/>
                </a:rPr>
                <a:t>điểm yếu</a:t>
              </a:r>
              <a:endParaRPr lang="vi-VN" altLang="en-US" sz="8800" b="1">
                <a:solidFill>
                  <a:srgbClr val="FFFFFF"/>
                </a:solidFill>
                <a:latin typeface="Futura Medium"/>
                <a:ea typeface="Futura Medium"/>
                <a:cs typeface="Futura Medium"/>
                <a:sym typeface="Futura Medium"/>
              </a:endParaRPr>
            </a:p>
          </p:txBody>
        </p:sp>
        <p:sp>
          <p:nvSpPr>
            <p:cNvPr id="13" name="TextBox 13"/>
            <p:cNvSpPr txBox="1"/>
            <p:nvPr/>
          </p:nvSpPr>
          <p:spPr>
            <a:xfrm>
              <a:off x="-143086" y="2031788"/>
              <a:ext cx="12811316" cy="6463454"/>
            </a:xfrm>
            <a:prstGeom prst="rect">
              <a:avLst/>
            </a:prstGeom>
          </p:spPr>
          <p:txBody>
            <a:bodyPr lIns="0" tIns="0" rIns="0" bIns="0" rtlCol="0" anchor="t">
              <a:spAutoFit/>
            </a:bodyPr>
            <a:lstStyle/>
            <a:p>
              <a:pPr marL="342900" lvl="0" indent="-342900" algn="l">
                <a:lnSpc>
                  <a:spcPts val="2520"/>
                </a:lnSpc>
                <a:buFont typeface="Arial" panose="020B0604020202020204" pitchFamily="34" charset="0"/>
                <a:buChar char="•"/>
              </a:pPr>
              <a:r>
                <a:rPr lang="en-US" sz="3200" b="1" u="none" strike="noStrike">
                  <a:solidFill>
                    <a:srgbClr val="FFFFFF"/>
                  </a:solidFill>
                  <a:latin typeface="Futura Medium"/>
                  <a:ea typeface="Futura Medium"/>
                  <a:cs typeface="Futura Medium"/>
                  <a:sym typeface="Futura Medium"/>
                </a:rPr>
                <a:t>Giao diện sử dụng phong cách tối giản và tập trung (Minimalist), điều này đặt áp lực rất lớn lên chất lượng của hình ảnh sản phẩm.</a:t>
              </a:r>
              <a:endParaRPr lang="en-US" sz="3200" b="1" u="none" strike="noStrike">
                <a:solidFill>
                  <a:srgbClr val="FFFFFF"/>
                </a:solidFill>
                <a:latin typeface="Futura Medium"/>
                <a:ea typeface="Futura Medium"/>
                <a:cs typeface="Futura Medium"/>
                <a:sym typeface="Futura Medium"/>
              </a:endParaRPr>
            </a:p>
            <a:p>
              <a:pPr marL="342900" lvl="0" indent="-342900" algn="l">
                <a:lnSpc>
                  <a:spcPts val="2520"/>
                </a:lnSpc>
                <a:buFont typeface="Arial" panose="020B0604020202020204" pitchFamily="34" charset="0"/>
                <a:buChar char="•"/>
              </a:pPr>
              <a:endParaRPr lang="en-US" sz="3200" b="1" u="none" strike="noStrike">
                <a:solidFill>
                  <a:srgbClr val="FFFFFF"/>
                </a:solidFill>
                <a:latin typeface="Futura Medium"/>
                <a:ea typeface="Futura Medium"/>
                <a:cs typeface="Futura Medium"/>
                <a:sym typeface="Futura Medium"/>
              </a:endParaRPr>
            </a:p>
            <a:p>
              <a:pPr marL="342900" lvl="0" indent="-342900" algn="l">
                <a:lnSpc>
                  <a:spcPts val="2520"/>
                </a:lnSpc>
                <a:buFont typeface="Arial" panose="020B0604020202020204" pitchFamily="34" charset="0"/>
                <a:buChar char="•"/>
              </a:pPr>
              <a:r>
                <a:rPr lang="en-US" sz="3200" b="1" u="none" strike="noStrike">
                  <a:solidFill>
                    <a:srgbClr val="FFFFFF"/>
                  </a:solidFill>
                  <a:latin typeface="Futura Medium"/>
                  <a:ea typeface="Futura Medium"/>
                  <a:cs typeface="Futura Medium"/>
                  <a:sym typeface="Futura Medium"/>
                </a:rPr>
                <a:t>Nếu hình ảnh sản phẩm không đủ độ phân giải, ánh sáng kém, hoặc không đồng nhất về phong cách, giao diện sẽ mất đi sự sang trọng, tinh tế và dễ trở nên trống trải, thiếu chuyên nghiệp.</a:t>
              </a:r>
              <a:endParaRPr lang="en-US" sz="3200" b="1" u="none" strike="noStrike">
                <a:solidFill>
                  <a:srgbClr val="FFFFFF"/>
                </a:solidFill>
                <a:latin typeface="Futura Medium"/>
                <a:ea typeface="Futura Medium"/>
                <a:cs typeface="Futura Medium"/>
                <a:sym typeface="Futura Medium"/>
              </a:endParaRPr>
            </a:p>
            <a:p>
              <a:pPr marL="342900" lvl="0" indent="-342900" algn="l">
                <a:lnSpc>
                  <a:spcPts val="2520"/>
                </a:lnSpc>
                <a:buFont typeface="Arial" panose="020B0604020202020204" pitchFamily="34" charset="0"/>
                <a:buChar char="•"/>
              </a:pPr>
              <a:endParaRPr lang="en-US" sz="3200" b="1" u="none" strike="noStrike">
                <a:solidFill>
                  <a:srgbClr val="FFFFFF"/>
                </a:solidFill>
                <a:latin typeface="Futura Medium"/>
                <a:ea typeface="Futura Medium"/>
                <a:cs typeface="Futura Medium"/>
                <a:sym typeface="Futura Medium"/>
              </a:endParaRPr>
            </a:p>
            <a:p>
              <a:pPr marL="342900" lvl="0" indent="-342900" algn="l">
                <a:lnSpc>
                  <a:spcPts val="2520"/>
                </a:lnSpc>
                <a:buFont typeface="Arial" panose="020B0604020202020204" pitchFamily="34" charset="0"/>
                <a:buChar char="•"/>
              </a:pPr>
              <a:r>
                <a:rPr lang="en-US" sz="3200" b="1" u="none" strike="noStrike">
                  <a:solidFill>
                    <a:srgbClr val="FFFFFF"/>
                  </a:solidFill>
                  <a:latin typeface="Futura Medium"/>
                  <a:ea typeface="Futura Medium"/>
                  <a:cs typeface="Futura Medium"/>
                  <a:sym typeface="Futura Medium"/>
                </a:rPr>
                <a:t>Phong cách tối giản (Minimalist) thường ưu tiên khoảng trắng (whitespace) và hạn chế số lượng thông tin hiển thị.</a:t>
              </a:r>
              <a:endParaRPr lang="en-US" sz="3200" b="1" u="none" strike="noStrike">
                <a:solidFill>
                  <a:srgbClr val="FFFFFF"/>
                </a:solidFill>
                <a:latin typeface="Futura Medium"/>
                <a:ea typeface="Futura Medium"/>
                <a:cs typeface="Futura Medium"/>
                <a:sym typeface="Futura Medium"/>
              </a:endParaRPr>
            </a:p>
            <a:p>
              <a:pPr marL="342900" lvl="0" indent="-342900" algn="l">
                <a:lnSpc>
                  <a:spcPts val="2520"/>
                </a:lnSpc>
                <a:buFont typeface="Arial" panose="020B0604020202020204" pitchFamily="34" charset="0"/>
                <a:buChar char="•"/>
              </a:pPr>
              <a:endParaRPr lang="en-US" sz="3200" b="1" u="none" strike="noStrike">
                <a:solidFill>
                  <a:srgbClr val="FFFFFF"/>
                </a:solidFill>
                <a:latin typeface="Futura Medium"/>
                <a:ea typeface="Futura Medium"/>
                <a:cs typeface="Futura Medium"/>
                <a:sym typeface="Futura Medium"/>
              </a:endParaRPr>
            </a:p>
            <a:p>
              <a:pPr marL="342900" lvl="0" indent="-342900" algn="l">
                <a:lnSpc>
                  <a:spcPts val="2520"/>
                </a:lnSpc>
                <a:buFont typeface="Arial" panose="020B0604020202020204" pitchFamily="34" charset="0"/>
                <a:buChar char="•"/>
              </a:pPr>
              <a:r>
                <a:rPr lang="en-US" sz="3200" b="1" u="none" strike="noStrike">
                  <a:solidFill>
                    <a:srgbClr val="FFFFFF"/>
                  </a:solidFill>
                  <a:latin typeface="Futura Medium"/>
                  <a:ea typeface="Futura Medium"/>
                  <a:cs typeface="Futura Medium"/>
                  <a:sym typeface="Futura Medium"/>
                </a:rPr>
                <a:t>Mặc dù thiết kế đẹp, nhưng code CSS chưa tập trung nhiều vào các tiêu chí</a:t>
              </a:r>
              <a:endParaRPr lang="en-US" sz="3200" b="1" u="none" strike="noStrike">
                <a:solidFill>
                  <a:srgbClr val="FFFFFF"/>
                </a:solidFill>
                <a:latin typeface="Futura Medium"/>
                <a:ea typeface="Futura Medium"/>
                <a:cs typeface="Futura Medium"/>
                <a:sym typeface="Futura Medium"/>
              </a:endParaRPr>
            </a:p>
          </p:txBody>
        </p:sp>
      </p:grpSp>
      <p:sp>
        <p:nvSpPr>
          <p:cNvPr id="24" name="TextBox 24"/>
          <p:cNvSpPr txBox="1"/>
          <p:nvPr/>
        </p:nvSpPr>
        <p:spPr>
          <a:xfrm>
            <a:off x="14454505" y="7031990"/>
            <a:ext cx="2566670" cy="1921510"/>
          </a:xfrm>
          <a:prstGeom prst="rect">
            <a:avLst/>
          </a:prstGeom>
        </p:spPr>
        <p:txBody>
          <a:bodyPr lIns="0" tIns="0" rIns="0" bIns="0" rtlCol="0" anchor="t">
            <a:spAutoFit/>
          </a:bodyPr>
          <a:lstStyle/>
          <a:p>
            <a:pPr marL="0" lvl="0" indent="0" algn="l">
              <a:lnSpc>
                <a:spcPts val="2520"/>
              </a:lnSpc>
              <a:spcBef>
                <a:spcPct val="0"/>
              </a:spcBef>
            </a:pPr>
            <a:r>
              <a:rPr lang="en-US" sz="2100" b="1" u="none" strike="noStrike">
                <a:solidFill>
                  <a:srgbClr val="000000"/>
                </a:solidFill>
                <a:latin typeface="Futura Medium"/>
                <a:ea typeface="Futura Medium"/>
                <a:cs typeface="Futura Medium"/>
                <a:sym typeface="Futura Medium"/>
              </a:rPr>
              <a:t>Briefly elaborate on what you want to discuss. Lorem ipsum dolor sit amet, consectetur adipiscing elit, sed do.</a:t>
            </a:r>
            <a:endParaRPr lang="en-US" sz="2100" b="1" u="none" strike="noStrike">
              <a:solidFill>
                <a:srgbClr val="000000"/>
              </a:solidFill>
              <a:latin typeface="Futura Medium"/>
              <a:ea typeface="Futura Medium"/>
              <a:cs typeface="Futura Medium"/>
              <a:sym typeface="Futura Medium"/>
            </a:endParaRPr>
          </a:p>
        </p:txBody>
      </p:sp>
      <p:sp>
        <p:nvSpPr>
          <p:cNvPr id="25" name="Freeform 25"/>
          <p:cNvSpPr/>
          <p:nvPr/>
        </p:nvSpPr>
        <p:spPr>
          <a:xfrm>
            <a:off x="17497425" y="215413"/>
            <a:ext cx="9960313" cy="9960313"/>
          </a:xfrm>
          <a:custGeom>
            <a:avLst/>
            <a:gdLst/>
            <a:ahLst/>
            <a:cxnLst/>
            <a:rect l="l" t="t" r="r" b="b"/>
            <a:pathLst>
              <a:path w="9960313" h="9960313">
                <a:moveTo>
                  <a:pt x="0" y="0"/>
                </a:moveTo>
                <a:lnTo>
                  <a:pt x="9960313" y="0"/>
                </a:lnTo>
                <a:lnTo>
                  <a:pt x="9960313" y="9960313"/>
                </a:lnTo>
                <a:lnTo>
                  <a:pt x="0" y="9960313"/>
                </a:lnTo>
                <a:lnTo>
                  <a:pt x="0" y="0"/>
                </a:lnTo>
                <a:close/>
              </a:path>
            </a:pathLst>
          </a:custGeom>
          <a:blipFill>
            <a:blip r:embed="rId4"/>
            <a:stretch>
              <a:fillRect/>
            </a:stretch>
          </a:blipFill>
        </p:spPr>
      </p:sp>
      <p:sp>
        <p:nvSpPr>
          <p:cNvPr id="26" name="TextBox 26"/>
          <p:cNvSpPr txBox="1"/>
          <p:nvPr/>
        </p:nvSpPr>
        <p:spPr>
          <a:xfrm>
            <a:off x="17922995" y="1028700"/>
            <a:ext cx="4995842" cy="1337944"/>
          </a:xfrm>
          <a:prstGeom prst="rect">
            <a:avLst/>
          </a:prstGeom>
        </p:spPr>
        <p:txBody>
          <a:bodyPr lIns="0" tIns="0" rIns="0" bIns="0" rtlCol="0" anchor="t">
            <a:spAutoFit/>
          </a:bodyPr>
          <a:lstStyle/>
          <a:p>
            <a:pPr marL="0" lvl="0" indent="0" algn="l">
              <a:lnSpc>
                <a:spcPts val="8800"/>
              </a:lnSpc>
              <a:spcBef>
                <a:spcPct val="0"/>
              </a:spcBef>
            </a:pPr>
            <a:r>
              <a:rPr lang="en-US" sz="8800" b="1">
                <a:solidFill>
                  <a:srgbClr val="FFFFFF">
                    <a:alpha val="0"/>
                  </a:srgbClr>
                </a:solidFill>
                <a:latin typeface="Futura Medium"/>
                <a:ea typeface="Futura Medium"/>
                <a:cs typeface="Futura Medium"/>
                <a:sym typeface="Futura Medium"/>
              </a:rPr>
              <a:t>Gallery</a:t>
            </a:r>
            <a:endParaRPr lang="en-US" sz="8800" b="1">
              <a:solidFill>
                <a:srgbClr val="FFFFFF">
                  <a:alpha val="0"/>
                </a:srgbClr>
              </a:solidFill>
              <a:latin typeface="Futura Medium"/>
              <a:ea typeface="Futura Medium"/>
              <a:cs typeface="Futura Medium"/>
              <a:sym typeface="Futura Medium"/>
            </a:endParaRPr>
          </a:p>
        </p:txBody>
      </p:sp>
      <p:sp>
        <p:nvSpPr>
          <p:cNvPr id="27" name="Freeform 27"/>
          <p:cNvSpPr/>
          <p:nvPr/>
        </p:nvSpPr>
        <p:spPr>
          <a:xfrm>
            <a:off x="17922995" y="1028700"/>
            <a:ext cx="11665224" cy="1337944"/>
          </a:xfrm>
          <a:custGeom>
            <a:avLst/>
            <a:gdLst/>
            <a:ahLst/>
            <a:cxnLst/>
            <a:rect l="l" t="t" r="r" b="b"/>
            <a:pathLst>
              <a:path w="11665224" h="1337944">
                <a:moveTo>
                  <a:pt x="0" y="0"/>
                </a:moveTo>
                <a:lnTo>
                  <a:pt x="11665224" y="0"/>
                </a:lnTo>
                <a:lnTo>
                  <a:pt x="11665224" y="1337944"/>
                </a:lnTo>
                <a:lnTo>
                  <a:pt x="0" y="1337944"/>
                </a:lnTo>
                <a:lnTo>
                  <a:pt x="0" y="0"/>
                </a:lnTo>
                <a:close/>
              </a:path>
            </a:pathLst>
          </a:custGeom>
          <a:blipFill>
            <a:blip r:embed="rId5">
              <a:alphaModFix amt="0"/>
            </a:blip>
            <a:stretch>
              <a:fillRect t="-147901" b="-332986"/>
            </a:stretch>
          </a:blipFill>
        </p:spPr>
      </p:sp>
      <p:sp>
        <p:nvSpPr>
          <p:cNvPr id="28" name="Freeform 28"/>
          <p:cNvSpPr/>
          <p:nvPr/>
        </p:nvSpPr>
        <p:spPr>
          <a:xfrm>
            <a:off x="17922995" y="2814319"/>
            <a:ext cx="4995842" cy="6556819"/>
          </a:xfrm>
          <a:custGeom>
            <a:avLst/>
            <a:gdLst/>
            <a:ahLst/>
            <a:cxnLst/>
            <a:rect l="l" t="t" r="r" b="b"/>
            <a:pathLst>
              <a:path w="4995842" h="6556819">
                <a:moveTo>
                  <a:pt x="0" y="0"/>
                </a:moveTo>
                <a:lnTo>
                  <a:pt x="4995843" y="0"/>
                </a:lnTo>
                <a:lnTo>
                  <a:pt x="4995843" y="6556820"/>
                </a:lnTo>
                <a:lnTo>
                  <a:pt x="0" y="6556820"/>
                </a:lnTo>
                <a:lnTo>
                  <a:pt x="0" y="0"/>
                </a:lnTo>
                <a:close/>
              </a:path>
            </a:pathLst>
          </a:custGeom>
          <a:blipFill>
            <a:blip r:embed="rId6">
              <a:alphaModFix amt="0"/>
            </a:blip>
            <a:stretch>
              <a:fillRect t="-5752" b="-8608"/>
            </a:stretch>
          </a:blipFill>
        </p:spPr>
      </p:sp>
      <p:sp>
        <p:nvSpPr>
          <p:cNvPr id="29" name="Freeform 29"/>
          <p:cNvSpPr/>
          <p:nvPr/>
        </p:nvSpPr>
        <p:spPr>
          <a:xfrm>
            <a:off x="17922995" y="2814319"/>
            <a:ext cx="4995842" cy="3054572"/>
          </a:xfrm>
          <a:custGeom>
            <a:avLst/>
            <a:gdLst/>
            <a:ahLst/>
            <a:cxnLst/>
            <a:rect l="l" t="t" r="r" b="b"/>
            <a:pathLst>
              <a:path w="4995842" h="3054572">
                <a:moveTo>
                  <a:pt x="0" y="0"/>
                </a:moveTo>
                <a:lnTo>
                  <a:pt x="4995843" y="0"/>
                </a:lnTo>
                <a:lnTo>
                  <a:pt x="4995843" y="3054572"/>
                </a:lnTo>
                <a:lnTo>
                  <a:pt x="0" y="3054572"/>
                </a:lnTo>
                <a:lnTo>
                  <a:pt x="0" y="0"/>
                </a:lnTo>
                <a:close/>
              </a:path>
            </a:pathLst>
          </a:custGeom>
          <a:blipFill>
            <a:blip r:embed="rId7">
              <a:alphaModFix amt="0"/>
            </a:blip>
            <a:stretch>
              <a:fillRect t="-72741" b="-72741"/>
            </a:stretch>
          </a:blipFill>
        </p:spPr>
      </p:sp>
      <p:sp>
        <p:nvSpPr>
          <p:cNvPr id="30" name="Freeform 30"/>
          <p:cNvSpPr/>
          <p:nvPr/>
        </p:nvSpPr>
        <p:spPr>
          <a:xfrm>
            <a:off x="17859375" y="2814319"/>
            <a:ext cx="6069306" cy="3054572"/>
          </a:xfrm>
          <a:custGeom>
            <a:avLst/>
            <a:gdLst/>
            <a:ahLst/>
            <a:cxnLst/>
            <a:rect l="l" t="t" r="r" b="b"/>
            <a:pathLst>
              <a:path w="6069306" h="3054572">
                <a:moveTo>
                  <a:pt x="0" y="0"/>
                </a:moveTo>
                <a:lnTo>
                  <a:pt x="6069306" y="0"/>
                </a:lnTo>
                <a:lnTo>
                  <a:pt x="6069306" y="3054572"/>
                </a:lnTo>
                <a:lnTo>
                  <a:pt x="0" y="3054572"/>
                </a:lnTo>
                <a:lnTo>
                  <a:pt x="0" y="0"/>
                </a:lnTo>
                <a:close/>
              </a:path>
            </a:pathLst>
          </a:custGeom>
          <a:blipFill>
            <a:blip r:embed="rId8">
              <a:alphaModFix amt="0"/>
            </a:blip>
            <a:stretch>
              <a:fillRect t="-16190" b="-16190"/>
            </a:stretch>
          </a:blipFill>
        </p:spPr>
      </p:sp>
      <p:sp>
        <p:nvSpPr>
          <p:cNvPr id="31" name="Freeform 31"/>
          <p:cNvSpPr/>
          <p:nvPr/>
        </p:nvSpPr>
        <p:spPr>
          <a:xfrm>
            <a:off x="17922995" y="6316566"/>
            <a:ext cx="6069306" cy="3054572"/>
          </a:xfrm>
          <a:custGeom>
            <a:avLst/>
            <a:gdLst/>
            <a:ahLst/>
            <a:cxnLst/>
            <a:rect l="l" t="t" r="r" b="b"/>
            <a:pathLst>
              <a:path w="6069306" h="3054572">
                <a:moveTo>
                  <a:pt x="0" y="0"/>
                </a:moveTo>
                <a:lnTo>
                  <a:pt x="6069307" y="0"/>
                </a:lnTo>
                <a:lnTo>
                  <a:pt x="6069307" y="3054573"/>
                </a:lnTo>
                <a:lnTo>
                  <a:pt x="0" y="3054573"/>
                </a:lnTo>
                <a:lnTo>
                  <a:pt x="0" y="0"/>
                </a:lnTo>
                <a:close/>
              </a:path>
            </a:pathLst>
          </a:custGeom>
          <a:blipFill>
            <a:blip r:embed="rId9">
              <a:alphaModFix amt="0"/>
            </a:blip>
            <a:stretch>
              <a:fillRect t="-965" b="-31415"/>
            </a:stretch>
          </a:blipFill>
        </p:spPr>
      </p:sp>
      <p:sp>
        <p:nvSpPr>
          <p:cNvPr id="32" name="Freeform 32"/>
          <p:cNvSpPr/>
          <p:nvPr/>
        </p:nvSpPr>
        <p:spPr>
          <a:xfrm>
            <a:off x="17922995" y="6316566"/>
            <a:ext cx="4995842" cy="3054572"/>
          </a:xfrm>
          <a:custGeom>
            <a:avLst/>
            <a:gdLst/>
            <a:ahLst/>
            <a:cxnLst/>
            <a:rect l="l" t="t" r="r" b="b"/>
            <a:pathLst>
              <a:path w="4995842" h="3054572">
                <a:moveTo>
                  <a:pt x="0" y="0"/>
                </a:moveTo>
                <a:lnTo>
                  <a:pt x="4995843" y="0"/>
                </a:lnTo>
                <a:lnTo>
                  <a:pt x="4995843" y="3054573"/>
                </a:lnTo>
                <a:lnTo>
                  <a:pt x="0" y="3054573"/>
                </a:lnTo>
                <a:lnTo>
                  <a:pt x="0" y="0"/>
                </a:lnTo>
                <a:close/>
              </a:path>
            </a:pathLst>
          </a:custGeom>
          <a:blipFill>
            <a:blip r:embed="rId10">
              <a:alphaModFix amt="0"/>
            </a:blip>
            <a:stretch>
              <a:fillRect t="-4483" b="-4483"/>
            </a:stretch>
          </a:blipFill>
        </p:spPr>
      </p:sp>
      <p:sp>
        <p:nvSpPr>
          <p:cNvPr id="33" name="Freeform 33"/>
          <p:cNvSpPr/>
          <p:nvPr/>
        </p:nvSpPr>
        <p:spPr>
          <a:xfrm>
            <a:off x="17859375" y="1028700"/>
            <a:ext cx="8229600" cy="8229600"/>
          </a:xfrm>
          <a:custGeom>
            <a:avLst/>
            <a:gdLst/>
            <a:ahLst/>
            <a:cxnLst/>
            <a:rect l="l" t="t" r="r" b="b"/>
            <a:pathLst>
              <a:path w="8229600" h="8229600">
                <a:moveTo>
                  <a:pt x="0" y="0"/>
                </a:moveTo>
                <a:lnTo>
                  <a:pt x="8229600" y="0"/>
                </a:lnTo>
                <a:lnTo>
                  <a:pt x="8229600" y="8229600"/>
                </a:lnTo>
                <a:lnTo>
                  <a:pt x="0" y="8229600"/>
                </a:lnTo>
                <a:lnTo>
                  <a:pt x="0" y="0"/>
                </a:lnTo>
                <a:close/>
              </a:path>
            </a:pathLst>
          </a:custGeom>
          <a:blipFill>
            <a:blip r:embed="rId11">
              <a:alphaModFix amt="0"/>
            </a:blip>
            <a:stretch>
              <a:fillRect/>
            </a:stretch>
          </a:blipFill>
        </p:spPr>
      </p:sp>
      <p:sp>
        <p:nvSpPr>
          <p:cNvPr id="34" name="TextBox 34"/>
          <p:cNvSpPr txBox="1"/>
          <p:nvPr/>
        </p:nvSpPr>
        <p:spPr>
          <a:xfrm rot="-5400000">
            <a:off x="-8722122" y="3781408"/>
            <a:ext cx="15326872" cy="2801733"/>
          </a:xfrm>
          <a:prstGeom prst="rect">
            <a:avLst/>
          </a:prstGeom>
        </p:spPr>
        <p:txBody>
          <a:bodyPr lIns="0" tIns="0" rIns="0" bIns="0" rtlCol="0" anchor="t">
            <a:spAutoFit/>
          </a:bodyPr>
          <a:lstStyle/>
          <a:p>
            <a:pPr algn="ctr">
              <a:lnSpc>
                <a:spcPts val="18430"/>
              </a:lnSpc>
              <a:spcBef>
                <a:spcPct val="0"/>
              </a:spcBef>
            </a:pPr>
            <a:r>
              <a:rPr lang="en-US" sz="18430" spc="-774">
                <a:solidFill>
                  <a:srgbClr val="000000">
                    <a:alpha val="0"/>
                  </a:srgbClr>
                </a:solidFill>
                <a:latin typeface="Futura"/>
                <a:ea typeface="Futura"/>
                <a:cs typeface="Futura"/>
                <a:sym typeface="Futura"/>
              </a:rPr>
              <a:t>OUR PROJECTS</a:t>
            </a:r>
            <a:endParaRPr lang="en-US" sz="18430" spc="-774">
              <a:solidFill>
                <a:srgbClr val="000000">
                  <a:alpha val="0"/>
                </a:srgbClr>
              </a:solidFill>
              <a:latin typeface="Futura"/>
              <a:ea typeface="Futura"/>
              <a:cs typeface="Futura"/>
              <a:sym typeface="Futura"/>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342181" y="215413"/>
            <a:ext cx="2002861" cy="495708"/>
          </a:xfrm>
          <a:custGeom>
            <a:avLst/>
            <a:gdLst/>
            <a:ahLst/>
            <a:cxnLst/>
            <a:rect l="l" t="t" r="r" b="b"/>
            <a:pathLst>
              <a:path w="2002861" h="495708">
                <a:moveTo>
                  <a:pt x="0" y="0"/>
                </a:moveTo>
                <a:lnTo>
                  <a:pt x="2002862" y="0"/>
                </a:lnTo>
                <a:lnTo>
                  <a:pt x="2002862" y="495708"/>
                </a:lnTo>
                <a:lnTo>
                  <a:pt x="0" y="495708"/>
                </a:lnTo>
                <a:lnTo>
                  <a:pt x="0" y="0"/>
                </a:lnTo>
                <a:close/>
              </a:path>
            </a:pathLst>
          </a:custGeom>
          <a:blipFill>
            <a:blip r:embed="rId1"/>
            <a:stretch>
              <a:fillRect/>
            </a:stretch>
          </a:blipFill>
        </p:spPr>
      </p:sp>
      <p:sp>
        <p:nvSpPr>
          <p:cNvPr id="3" name="Freeform 3"/>
          <p:cNvSpPr/>
          <p:nvPr/>
        </p:nvSpPr>
        <p:spPr>
          <a:xfrm>
            <a:off x="697058" y="1028700"/>
            <a:ext cx="5746610" cy="8609153"/>
          </a:xfrm>
          <a:custGeom>
            <a:avLst/>
            <a:gdLst/>
            <a:ahLst/>
            <a:cxnLst/>
            <a:rect l="l" t="t" r="r" b="b"/>
            <a:pathLst>
              <a:path w="5746610" h="8609153">
                <a:moveTo>
                  <a:pt x="0" y="0"/>
                </a:moveTo>
                <a:lnTo>
                  <a:pt x="5746610" y="0"/>
                </a:lnTo>
                <a:lnTo>
                  <a:pt x="5746610" y="8609153"/>
                </a:lnTo>
                <a:lnTo>
                  <a:pt x="0" y="8609153"/>
                </a:lnTo>
                <a:lnTo>
                  <a:pt x="0" y="0"/>
                </a:lnTo>
                <a:close/>
              </a:path>
            </a:pathLst>
          </a:custGeom>
          <a:blipFill>
            <a:blip r:embed="rId2"/>
            <a:stretch>
              <a:fillRect/>
            </a:stretch>
          </a:blipFill>
        </p:spPr>
      </p:sp>
      <p:sp>
        <p:nvSpPr>
          <p:cNvPr id="4" name="Freeform 4"/>
          <p:cNvSpPr/>
          <p:nvPr/>
        </p:nvSpPr>
        <p:spPr>
          <a:xfrm>
            <a:off x="1187969" y="1769550"/>
            <a:ext cx="5255698" cy="7868303"/>
          </a:xfrm>
          <a:custGeom>
            <a:avLst/>
            <a:gdLst/>
            <a:ahLst/>
            <a:cxnLst/>
            <a:rect l="l" t="t" r="r" b="b"/>
            <a:pathLst>
              <a:path w="5255698" h="7868303">
                <a:moveTo>
                  <a:pt x="0" y="0"/>
                </a:moveTo>
                <a:lnTo>
                  <a:pt x="5255699" y="0"/>
                </a:lnTo>
                <a:lnTo>
                  <a:pt x="5255699" y="7868303"/>
                </a:lnTo>
                <a:lnTo>
                  <a:pt x="0" y="7868303"/>
                </a:lnTo>
                <a:lnTo>
                  <a:pt x="0" y="0"/>
                </a:lnTo>
                <a:close/>
              </a:path>
            </a:pathLst>
          </a:custGeom>
          <a:blipFill>
            <a:blip r:embed="rId3"/>
            <a:stretch>
              <a:fillRect l="-55502" t="-55901"/>
            </a:stretch>
          </a:blipFill>
        </p:spPr>
      </p:sp>
      <p:sp>
        <p:nvSpPr>
          <p:cNvPr id="5" name="Freeform 5"/>
          <p:cNvSpPr/>
          <p:nvPr/>
        </p:nvSpPr>
        <p:spPr>
          <a:xfrm rot="-10800000">
            <a:off x="-3242288" y="-13665886"/>
            <a:ext cx="14007691" cy="14007691"/>
          </a:xfrm>
          <a:custGeom>
            <a:avLst/>
            <a:gdLst/>
            <a:ahLst/>
            <a:cxnLst/>
            <a:rect l="l" t="t" r="r" b="b"/>
            <a:pathLst>
              <a:path w="14007691" h="14007691">
                <a:moveTo>
                  <a:pt x="0" y="0"/>
                </a:moveTo>
                <a:lnTo>
                  <a:pt x="14007691" y="0"/>
                </a:lnTo>
                <a:lnTo>
                  <a:pt x="14007691" y="14007691"/>
                </a:lnTo>
                <a:lnTo>
                  <a:pt x="0" y="14007691"/>
                </a:lnTo>
                <a:lnTo>
                  <a:pt x="0" y="0"/>
                </a:lnTo>
                <a:close/>
              </a:path>
            </a:pathLst>
          </a:custGeom>
          <a:blipFill>
            <a:blip r:embed="rId4">
              <a:alphaModFix amt="0"/>
            </a:blip>
            <a:stretch>
              <a:fillRect/>
            </a:stretch>
          </a:blipFill>
        </p:spPr>
      </p:sp>
      <p:pic>
        <p:nvPicPr>
          <p:cNvPr id="6" name="Picture 6"/>
          <p:cNvPicPr>
            <a:picLocks noChangeAspect="1"/>
          </p:cNvPicPr>
          <p:nvPr/>
        </p:nvPicPr>
        <p:blipFill>
          <a:blip r:embed="rId5">
            <a:alphaModFix amt="0"/>
          </a:blip>
          <a:stretch>
            <a:fillRect/>
          </a:stretch>
        </p:blipFill>
        <p:spPr>
          <a:xfrm>
            <a:off x="-538001" y="-8946757"/>
            <a:ext cx="10562183" cy="10042352"/>
          </a:xfrm>
          <a:prstGeom prst="rect">
            <a:avLst/>
          </a:prstGeom>
        </p:spPr>
      </p:pic>
      <p:sp>
        <p:nvSpPr>
          <p:cNvPr id="7" name="TextBox 7"/>
          <p:cNvSpPr txBox="1"/>
          <p:nvPr/>
        </p:nvSpPr>
        <p:spPr>
          <a:xfrm>
            <a:off x="697058" y="341805"/>
            <a:ext cx="1293107" cy="242924"/>
          </a:xfrm>
          <a:prstGeom prst="rect">
            <a:avLst/>
          </a:prstGeom>
        </p:spPr>
        <p:txBody>
          <a:bodyPr lIns="0" tIns="0" rIns="0" bIns="0" rtlCol="0" anchor="t">
            <a:spAutoFit/>
          </a:bodyPr>
          <a:lstStyle/>
          <a:p>
            <a:pPr algn="ctr">
              <a:lnSpc>
                <a:spcPts val="1595"/>
              </a:lnSpc>
              <a:spcBef>
                <a:spcPct val="0"/>
              </a:spcBef>
            </a:pPr>
            <a:r>
              <a:rPr lang="en-US" sz="1595" spc="-67">
                <a:solidFill>
                  <a:srgbClr val="FFFFFF"/>
                </a:solidFill>
                <a:latin typeface="Futura"/>
                <a:ea typeface="Futura"/>
                <a:cs typeface="Futura"/>
                <a:sym typeface="Futura"/>
              </a:rPr>
              <a:t>MORPH SHAPE</a:t>
            </a:r>
            <a:endParaRPr lang="en-US" sz="1595" spc="-67">
              <a:solidFill>
                <a:srgbClr val="FFFFFF"/>
              </a:solidFill>
              <a:latin typeface="Futura"/>
              <a:ea typeface="Futura"/>
              <a:cs typeface="Futura"/>
              <a:sym typeface="Futura"/>
            </a:endParaRPr>
          </a:p>
        </p:txBody>
      </p:sp>
      <p:sp>
        <p:nvSpPr>
          <p:cNvPr id="8" name="TextBox 8"/>
          <p:cNvSpPr txBox="1"/>
          <p:nvPr/>
        </p:nvSpPr>
        <p:spPr>
          <a:xfrm>
            <a:off x="697058" y="341805"/>
            <a:ext cx="1293107" cy="242924"/>
          </a:xfrm>
          <a:prstGeom prst="rect">
            <a:avLst/>
          </a:prstGeom>
        </p:spPr>
        <p:txBody>
          <a:bodyPr lIns="0" tIns="0" rIns="0" bIns="0" rtlCol="0" anchor="t">
            <a:spAutoFit/>
          </a:bodyPr>
          <a:lstStyle/>
          <a:p>
            <a:pPr algn="ctr">
              <a:lnSpc>
                <a:spcPts val="1595"/>
              </a:lnSpc>
              <a:spcBef>
                <a:spcPct val="0"/>
              </a:spcBef>
            </a:pPr>
            <a:r>
              <a:rPr lang="en-US" sz="1595" spc="-67">
                <a:solidFill>
                  <a:srgbClr val="FFFFFF"/>
                </a:solidFill>
                <a:latin typeface="Futura"/>
                <a:ea typeface="Futura"/>
                <a:cs typeface="Futura"/>
                <a:sym typeface="Futura"/>
              </a:rPr>
              <a:t>MORPH SHAPE</a:t>
            </a:r>
            <a:endParaRPr lang="en-US" sz="1595" spc="-67">
              <a:solidFill>
                <a:srgbClr val="FFFFFF"/>
              </a:solidFill>
              <a:latin typeface="Futura"/>
              <a:ea typeface="Futura"/>
              <a:cs typeface="Futura"/>
              <a:sym typeface="Futura"/>
            </a:endParaRPr>
          </a:p>
        </p:txBody>
      </p:sp>
      <p:sp>
        <p:nvSpPr>
          <p:cNvPr id="9" name="TextBox 9"/>
          <p:cNvSpPr txBox="1"/>
          <p:nvPr/>
        </p:nvSpPr>
        <p:spPr>
          <a:xfrm>
            <a:off x="697058" y="341805"/>
            <a:ext cx="1293107" cy="242924"/>
          </a:xfrm>
          <a:prstGeom prst="rect">
            <a:avLst/>
          </a:prstGeom>
        </p:spPr>
        <p:txBody>
          <a:bodyPr lIns="0" tIns="0" rIns="0" bIns="0" rtlCol="0" anchor="t">
            <a:spAutoFit/>
          </a:bodyPr>
          <a:lstStyle/>
          <a:p>
            <a:pPr algn="ctr">
              <a:lnSpc>
                <a:spcPts val="1595"/>
              </a:lnSpc>
              <a:spcBef>
                <a:spcPct val="0"/>
              </a:spcBef>
            </a:pPr>
            <a:r>
              <a:rPr lang="en-US" sz="1595" spc="-67">
                <a:solidFill>
                  <a:srgbClr val="FFFFFF"/>
                </a:solidFill>
                <a:latin typeface="Futura"/>
                <a:ea typeface="Futura"/>
                <a:cs typeface="Futura"/>
                <a:sym typeface="Futura"/>
              </a:rPr>
              <a:t>MORPH SHAPE</a:t>
            </a:r>
            <a:endParaRPr lang="en-US" sz="1595" spc="-67">
              <a:solidFill>
                <a:srgbClr val="FFFFFF"/>
              </a:solidFill>
              <a:latin typeface="Futura"/>
              <a:ea typeface="Futura"/>
              <a:cs typeface="Futura"/>
              <a:sym typeface="Futura"/>
            </a:endParaRPr>
          </a:p>
        </p:txBody>
      </p:sp>
      <p:sp>
        <p:nvSpPr>
          <p:cNvPr id="10" name="TextBox 10"/>
          <p:cNvSpPr txBox="1"/>
          <p:nvPr/>
        </p:nvSpPr>
        <p:spPr>
          <a:xfrm>
            <a:off x="697058" y="341805"/>
            <a:ext cx="1293107" cy="242924"/>
          </a:xfrm>
          <a:prstGeom prst="rect">
            <a:avLst/>
          </a:prstGeom>
        </p:spPr>
        <p:txBody>
          <a:bodyPr lIns="0" tIns="0" rIns="0" bIns="0" rtlCol="0" anchor="t">
            <a:spAutoFit/>
          </a:bodyPr>
          <a:lstStyle/>
          <a:p>
            <a:pPr algn="ctr">
              <a:lnSpc>
                <a:spcPts val="1595"/>
              </a:lnSpc>
              <a:spcBef>
                <a:spcPct val="0"/>
              </a:spcBef>
            </a:pPr>
            <a:r>
              <a:rPr lang="en-US" sz="1595" spc="-67">
                <a:solidFill>
                  <a:srgbClr val="FFFFFF"/>
                </a:solidFill>
                <a:latin typeface="Futura"/>
                <a:ea typeface="Futura"/>
                <a:cs typeface="Futura"/>
                <a:sym typeface="Futura"/>
              </a:rPr>
              <a:t>MORPH SHAPE</a:t>
            </a:r>
            <a:endParaRPr lang="en-US" sz="1595" spc="-67">
              <a:solidFill>
                <a:srgbClr val="FFFFFF"/>
              </a:solidFill>
              <a:latin typeface="Futura"/>
              <a:ea typeface="Futura"/>
              <a:cs typeface="Futura"/>
              <a:sym typeface="Futura"/>
            </a:endParaRPr>
          </a:p>
        </p:txBody>
      </p:sp>
      <p:sp>
        <p:nvSpPr>
          <p:cNvPr id="11" name="TextBox 11"/>
          <p:cNvSpPr txBox="1"/>
          <p:nvPr/>
        </p:nvSpPr>
        <p:spPr>
          <a:xfrm>
            <a:off x="697058" y="341805"/>
            <a:ext cx="1293107" cy="242924"/>
          </a:xfrm>
          <a:prstGeom prst="rect">
            <a:avLst/>
          </a:prstGeom>
        </p:spPr>
        <p:txBody>
          <a:bodyPr lIns="0" tIns="0" rIns="0" bIns="0" rtlCol="0" anchor="t">
            <a:spAutoFit/>
          </a:bodyPr>
          <a:lstStyle/>
          <a:p>
            <a:pPr algn="ctr">
              <a:lnSpc>
                <a:spcPts val="1595"/>
              </a:lnSpc>
              <a:spcBef>
                <a:spcPct val="0"/>
              </a:spcBef>
            </a:pPr>
            <a:r>
              <a:rPr lang="en-US" sz="1595" spc="-67">
                <a:solidFill>
                  <a:srgbClr val="FFFFFF"/>
                </a:solidFill>
                <a:latin typeface="Futura"/>
                <a:ea typeface="Futura"/>
                <a:cs typeface="Futura"/>
                <a:sym typeface="Futura"/>
              </a:rPr>
              <a:t>MORPH SHAPE</a:t>
            </a:r>
            <a:endParaRPr lang="en-US" sz="1595" spc="-67">
              <a:solidFill>
                <a:srgbClr val="FFFFFF"/>
              </a:solidFill>
              <a:latin typeface="Futura"/>
              <a:ea typeface="Futura"/>
              <a:cs typeface="Futura"/>
              <a:sym typeface="Futura"/>
            </a:endParaRPr>
          </a:p>
        </p:txBody>
      </p:sp>
      <p:grpSp>
        <p:nvGrpSpPr>
          <p:cNvPr id="12" name="Group 12"/>
          <p:cNvGrpSpPr/>
          <p:nvPr/>
        </p:nvGrpSpPr>
        <p:grpSpPr>
          <a:xfrm rot="0">
            <a:off x="11483220" y="-6196789"/>
            <a:ext cx="5776080" cy="6538594"/>
            <a:chOff x="0" y="0"/>
            <a:chExt cx="7701440" cy="8718126"/>
          </a:xfrm>
        </p:grpSpPr>
        <p:sp>
          <p:nvSpPr>
            <p:cNvPr id="13" name="TextBox 13"/>
            <p:cNvSpPr txBox="1"/>
            <p:nvPr/>
          </p:nvSpPr>
          <p:spPr>
            <a:xfrm>
              <a:off x="0" y="0"/>
              <a:ext cx="7701440" cy="3269826"/>
            </a:xfrm>
            <a:prstGeom prst="rect">
              <a:avLst/>
            </a:prstGeom>
          </p:spPr>
          <p:txBody>
            <a:bodyPr lIns="0" tIns="0" rIns="0" bIns="0" rtlCol="0" anchor="t">
              <a:spAutoFit/>
            </a:bodyPr>
            <a:lstStyle/>
            <a:p>
              <a:pPr marL="0" lvl="0" indent="0" algn="l">
                <a:lnSpc>
                  <a:spcPts val="8800"/>
                </a:lnSpc>
                <a:spcBef>
                  <a:spcPct val="0"/>
                </a:spcBef>
              </a:pPr>
              <a:r>
                <a:rPr lang="en-US" sz="8800" b="1">
                  <a:solidFill>
                    <a:srgbClr val="FFFFFF"/>
                  </a:solidFill>
                  <a:latin typeface="Futura Medium"/>
                  <a:ea typeface="Futura Medium"/>
                  <a:cs typeface="Futura Medium"/>
                  <a:sym typeface="Futura Medium"/>
                </a:rPr>
                <a:t>Market Research</a:t>
              </a:r>
              <a:endParaRPr lang="en-US" sz="8800" b="1">
                <a:solidFill>
                  <a:srgbClr val="FFFFFF"/>
                </a:solidFill>
                <a:latin typeface="Futura Medium"/>
                <a:ea typeface="Futura Medium"/>
                <a:cs typeface="Futura Medium"/>
                <a:sym typeface="Futura Medium"/>
              </a:endParaRPr>
            </a:p>
          </p:txBody>
        </p:sp>
        <p:sp>
          <p:nvSpPr>
            <p:cNvPr id="14" name="TextBox 14"/>
            <p:cNvSpPr txBox="1"/>
            <p:nvPr/>
          </p:nvSpPr>
          <p:spPr>
            <a:xfrm>
              <a:off x="0" y="3222201"/>
              <a:ext cx="7701440" cy="5495925"/>
            </a:xfrm>
            <a:prstGeom prst="rect">
              <a:avLst/>
            </a:prstGeom>
          </p:spPr>
          <p:txBody>
            <a:bodyPr lIns="0" tIns="0" rIns="0" bIns="0" rtlCol="0" anchor="t">
              <a:spAutoFit/>
            </a:bodyPr>
            <a:lstStyle/>
            <a:p>
              <a:pPr marL="0" lvl="0" indent="0" algn="l">
                <a:lnSpc>
                  <a:spcPts val="2520"/>
                </a:lnSpc>
              </a:pPr>
              <a:r>
                <a:rPr lang="en-US" sz="2100" b="1" u="none" strike="noStrike">
                  <a:solidFill>
                    <a:srgbClr val="FFFFFF">
                      <a:alpha val="0"/>
                    </a:srgbClr>
                  </a:solidFill>
                  <a:latin typeface="Futura Medium"/>
                  <a:ea typeface="Futura Medium"/>
                  <a:cs typeface="Futura Medium"/>
                  <a:sym typeface="Futura Medium"/>
                </a:rPr>
                <a:t>I'm Rain, and I'll be sharing with you my beautiful ideas.</a:t>
              </a:r>
              <a:endParaRPr lang="en-US" sz="2100" b="1" u="none" strike="noStrike">
                <a:solidFill>
                  <a:srgbClr val="FFFFFF">
                    <a:alpha val="0"/>
                  </a:srgbClr>
                </a:solidFill>
                <a:latin typeface="Futura Medium"/>
                <a:ea typeface="Futura Medium"/>
                <a:cs typeface="Futura Medium"/>
                <a:sym typeface="Futura Medium"/>
              </a:endParaRPr>
            </a:p>
            <a:p>
              <a:pPr marL="0" lvl="0" indent="0" algn="l">
                <a:lnSpc>
                  <a:spcPts val="2520"/>
                </a:lnSpc>
              </a:pPr>
              <a:r>
                <a:rPr lang="en-US" sz="2100" b="1" u="none" strike="noStrike">
                  <a:solidFill>
                    <a:srgbClr val="FFFFFF">
                      <a:alpha val="0"/>
                    </a:srgbClr>
                  </a:solidFill>
                  <a:latin typeface="Futura Medium"/>
                  <a:ea typeface="Futura Medium"/>
                  <a:cs typeface="Futura Medium"/>
                  <a:sym typeface="Futura Medium"/>
                </a:rPr>
                <a:t>Follow me at @reallygreatsite to learn more. </a:t>
              </a:r>
              <a:endParaRPr lang="en-US" sz="2100" b="1" u="none" strike="noStrike">
                <a:solidFill>
                  <a:srgbClr val="FFFFFF">
                    <a:alpha val="0"/>
                  </a:srgbClr>
                </a:solidFill>
                <a:latin typeface="Futura Medium"/>
                <a:ea typeface="Futura Medium"/>
                <a:cs typeface="Futura Medium"/>
                <a:sym typeface="Futura Medium"/>
              </a:endParaRPr>
            </a:p>
            <a:p>
              <a:pPr marL="0" lvl="0" indent="0" algn="l">
                <a:lnSpc>
                  <a:spcPts val="2520"/>
                </a:lnSpc>
              </a:pPr>
            </a:p>
            <a:p>
              <a:pPr marL="0" lvl="0" indent="0" algn="l">
                <a:lnSpc>
                  <a:spcPts val="2520"/>
                </a:lnSpc>
              </a:pPr>
              <a:r>
                <a:rPr lang="en-US" sz="2100" b="1" u="none" strike="noStrike">
                  <a:solidFill>
                    <a:srgbClr val="FFFFFF">
                      <a:alpha val="0"/>
                    </a:srgbClr>
                  </a:solidFill>
                  <a:latin typeface="Futura Medium"/>
                  <a:ea typeface="Futura Medium"/>
                  <a:cs typeface="Futura Medium"/>
                  <a:sym typeface="Futura Medium"/>
                </a:rPr>
                <a:t>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endParaRPr lang="en-US" sz="2100" b="1" u="none" strike="noStrike">
                <a:solidFill>
                  <a:srgbClr val="FFFFFF">
                    <a:alpha val="0"/>
                  </a:srgbClr>
                </a:solidFill>
                <a:latin typeface="Futura Medium"/>
                <a:ea typeface="Futura Medium"/>
                <a:cs typeface="Futura Medium"/>
                <a:sym typeface="Futura Medium"/>
              </a:endParaRPr>
            </a:p>
          </p:txBody>
        </p:sp>
      </p:grpSp>
      <p:sp>
        <p:nvSpPr>
          <p:cNvPr id="16" name="TextBox 16"/>
          <p:cNvSpPr txBox="1"/>
          <p:nvPr/>
        </p:nvSpPr>
        <p:spPr>
          <a:xfrm>
            <a:off x="7090410" y="4762500"/>
            <a:ext cx="9608185" cy="1128395"/>
          </a:xfrm>
          <a:prstGeom prst="rect">
            <a:avLst/>
          </a:prstGeom>
        </p:spPr>
        <p:txBody>
          <a:bodyPr lIns="0" tIns="0" rIns="0" bIns="0" rtlCol="0" anchor="t">
            <a:spAutoFit/>
          </a:bodyPr>
          <a:lstStyle/>
          <a:p>
            <a:pPr marL="0" lvl="0" indent="0" algn="l">
              <a:lnSpc>
                <a:spcPts val="8800"/>
              </a:lnSpc>
              <a:spcBef>
                <a:spcPct val="0"/>
              </a:spcBef>
            </a:pPr>
            <a:r>
              <a:rPr lang="en-US" sz="8800" b="1">
                <a:solidFill>
                  <a:srgbClr val="FFFFFF"/>
                </a:solidFill>
                <a:latin typeface="Futura Medium"/>
                <a:ea typeface="Futura Medium"/>
                <a:cs typeface="Futura Medium"/>
                <a:sym typeface="Futura Medium"/>
              </a:rPr>
              <a:t>C</a:t>
            </a:r>
            <a:r>
              <a:rPr lang="vi-VN" altLang="en-US" sz="8800" b="1">
                <a:solidFill>
                  <a:srgbClr val="FFFFFF"/>
                </a:solidFill>
                <a:latin typeface="Futura Medium"/>
                <a:ea typeface="Futura Medium"/>
                <a:cs typeface="Futura Medium"/>
                <a:sym typeface="Futura Medium"/>
              </a:rPr>
              <a:t>ảm ơn đã xem</a:t>
            </a:r>
            <a:endParaRPr lang="vi-VN" altLang="en-US" sz="8800" b="1">
              <a:solidFill>
                <a:srgbClr val="FFFFFF"/>
              </a:solidFill>
              <a:latin typeface="Futura Medium"/>
              <a:ea typeface="Futura Medium"/>
              <a:cs typeface="Futura Medium"/>
              <a:sym typeface="Futura Medium"/>
            </a:endParaRPr>
          </a:p>
        </p:txBody>
      </p:sp>
      <p:sp>
        <p:nvSpPr>
          <p:cNvPr id="22" name="Freeform 22"/>
          <p:cNvSpPr/>
          <p:nvPr/>
        </p:nvSpPr>
        <p:spPr>
          <a:xfrm>
            <a:off x="15652187" y="3248242"/>
            <a:ext cx="10602842" cy="3790516"/>
          </a:xfrm>
          <a:custGeom>
            <a:avLst/>
            <a:gdLst/>
            <a:ahLst/>
            <a:cxnLst/>
            <a:rect l="l" t="t" r="r" b="b"/>
            <a:pathLst>
              <a:path w="10602842" h="3790516">
                <a:moveTo>
                  <a:pt x="0" y="0"/>
                </a:moveTo>
                <a:lnTo>
                  <a:pt x="10602842" y="0"/>
                </a:lnTo>
                <a:lnTo>
                  <a:pt x="10602842" y="3790516"/>
                </a:lnTo>
                <a:lnTo>
                  <a:pt x="0" y="3790516"/>
                </a:lnTo>
                <a:lnTo>
                  <a:pt x="0" y="0"/>
                </a:lnTo>
                <a:close/>
              </a:path>
            </a:pathLst>
          </a:custGeom>
          <a:blipFill>
            <a:blip r:embed="rId6"/>
            <a:stretch>
              <a:fillRect/>
            </a:stretch>
          </a:blipFill>
        </p:spPr>
      </p:sp>
      <p:grpSp>
        <p:nvGrpSpPr>
          <p:cNvPr id="23" name="Group 23"/>
          <p:cNvGrpSpPr/>
          <p:nvPr/>
        </p:nvGrpSpPr>
        <p:grpSpPr>
          <a:xfrm rot="0">
            <a:off x="14551226" y="1460210"/>
            <a:ext cx="12804764" cy="6544339"/>
            <a:chOff x="0" y="0"/>
            <a:chExt cx="17073018" cy="8725785"/>
          </a:xfrm>
        </p:grpSpPr>
        <p:sp>
          <p:nvSpPr>
            <p:cNvPr id="24" name="TextBox 24"/>
            <p:cNvSpPr txBox="1"/>
            <p:nvPr/>
          </p:nvSpPr>
          <p:spPr>
            <a:xfrm>
              <a:off x="3809845" y="-9525"/>
              <a:ext cx="9453329" cy="5435402"/>
            </a:xfrm>
            <a:prstGeom prst="rect">
              <a:avLst/>
            </a:prstGeom>
          </p:spPr>
          <p:txBody>
            <a:bodyPr lIns="0" tIns="0" rIns="0" bIns="0" rtlCol="0" anchor="t">
              <a:spAutoFit/>
            </a:bodyPr>
            <a:lstStyle/>
            <a:p>
              <a:pPr marL="0" lvl="0" indent="0" algn="ctr">
                <a:lnSpc>
                  <a:spcPts val="26710"/>
                </a:lnSpc>
                <a:spcBef>
                  <a:spcPct val="0"/>
                </a:spcBef>
              </a:pPr>
              <a:r>
                <a:rPr lang="en-US" sz="26710" b="1">
                  <a:solidFill>
                    <a:srgbClr val="FFFFFF">
                      <a:alpha val="0"/>
                    </a:srgbClr>
                  </a:solidFill>
                  <a:latin typeface="Futura Bold"/>
                  <a:ea typeface="Futura Bold"/>
                  <a:cs typeface="Futura Bold"/>
                  <a:sym typeface="Futura Bold"/>
                </a:rPr>
                <a:t>“</a:t>
              </a:r>
              <a:endParaRPr lang="en-US" sz="26710" b="1">
                <a:solidFill>
                  <a:srgbClr val="FFFFFF">
                    <a:alpha val="0"/>
                  </a:srgbClr>
                </a:solidFill>
                <a:latin typeface="Futura Bold"/>
                <a:ea typeface="Futura Bold"/>
                <a:cs typeface="Futura Bold"/>
                <a:sym typeface="Futura Bold"/>
              </a:endParaRPr>
            </a:p>
          </p:txBody>
        </p:sp>
        <p:sp>
          <p:nvSpPr>
            <p:cNvPr id="25" name="TextBox 25"/>
            <p:cNvSpPr txBox="1"/>
            <p:nvPr/>
          </p:nvSpPr>
          <p:spPr>
            <a:xfrm>
              <a:off x="861593" y="2374517"/>
              <a:ext cx="15349833" cy="5619539"/>
            </a:xfrm>
            <a:prstGeom prst="rect">
              <a:avLst/>
            </a:prstGeom>
          </p:spPr>
          <p:txBody>
            <a:bodyPr lIns="0" tIns="0" rIns="0" bIns="0" rtlCol="0" anchor="t">
              <a:spAutoFit/>
            </a:bodyPr>
            <a:lstStyle/>
            <a:p>
              <a:pPr marL="0" lvl="0" indent="0" algn="ctr">
                <a:lnSpc>
                  <a:spcPts val="10400"/>
                </a:lnSpc>
                <a:spcBef>
                  <a:spcPct val="0"/>
                </a:spcBef>
              </a:pPr>
              <a:r>
                <a:rPr lang="en-US" sz="10400" b="1" u="none" strike="noStrike" spc="-436">
                  <a:solidFill>
                    <a:srgbClr val="FFFFFF">
                      <a:alpha val="0"/>
                    </a:srgbClr>
                  </a:solidFill>
                  <a:latin typeface="Futura Bold"/>
                  <a:ea typeface="Futura Bold"/>
                  <a:cs typeface="Futura Bold"/>
                  <a:sym typeface="Futura Bold"/>
                </a:rPr>
                <a:t>Write an original statement or inspiring quote</a:t>
              </a:r>
              <a:endParaRPr lang="en-US" sz="10400" b="1" u="none" strike="noStrike" spc="-436">
                <a:solidFill>
                  <a:srgbClr val="FFFFFF">
                    <a:alpha val="0"/>
                  </a:srgbClr>
                </a:solidFill>
                <a:latin typeface="Futura Bold"/>
                <a:ea typeface="Futura Bold"/>
                <a:cs typeface="Futura Bold"/>
                <a:sym typeface="Futura Bold"/>
              </a:endParaRPr>
            </a:p>
          </p:txBody>
        </p:sp>
        <p:sp>
          <p:nvSpPr>
            <p:cNvPr id="26" name="TextBox 26"/>
            <p:cNvSpPr txBox="1"/>
            <p:nvPr/>
          </p:nvSpPr>
          <p:spPr>
            <a:xfrm>
              <a:off x="0" y="8215880"/>
              <a:ext cx="17073018" cy="509905"/>
            </a:xfrm>
            <a:prstGeom prst="rect">
              <a:avLst/>
            </a:prstGeom>
          </p:spPr>
          <p:txBody>
            <a:bodyPr lIns="0" tIns="0" rIns="0" bIns="0" rtlCol="0" anchor="t">
              <a:spAutoFit/>
            </a:bodyPr>
            <a:lstStyle/>
            <a:p>
              <a:pPr marL="0" lvl="1" indent="0" algn="ctr">
                <a:lnSpc>
                  <a:spcPts val="2940"/>
                </a:lnSpc>
                <a:spcBef>
                  <a:spcPct val="0"/>
                </a:spcBef>
              </a:pPr>
              <a:r>
                <a:rPr lang="en-US" sz="2100" u="none" strike="noStrike">
                  <a:solidFill>
                    <a:srgbClr val="FFFFFF">
                      <a:alpha val="0"/>
                    </a:srgbClr>
                  </a:solidFill>
                  <a:latin typeface="Futura"/>
                  <a:ea typeface="Futura"/>
                  <a:cs typeface="Futura"/>
                  <a:sym typeface="Futura"/>
                </a:rPr>
                <a:t>— Include a credit, citation, or supporting message</a:t>
              </a:r>
              <a:endParaRPr lang="en-US" sz="2100" u="none" strike="noStrike">
                <a:solidFill>
                  <a:srgbClr val="FFFFFF">
                    <a:alpha val="0"/>
                  </a:srgbClr>
                </a:solidFill>
                <a:latin typeface="Futura"/>
                <a:ea typeface="Futura"/>
                <a:cs typeface="Futura"/>
                <a:sym typeface="Futura"/>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342181" y="215413"/>
            <a:ext cx="2002861" cy="495708"/>
          </a:xfrm>
          <a:custGeom>
            <a:avLst/>
            <a:gdLst/>
            <a:ahLst/>
            <a:cxnLst/>
            <a:rect l="l" t="t" r="r" b="b"/>
            <a:pathLst>
              <a:path w="2002861" h="495708">
                <a:moveTo>
                  <a:pt x="0" y="0"/>
                </a:moveTo>
                <a:lnTo>
                  <a:pt x="2002862" y="0"/>
                </a:lnTo>
                <a:lnTo>
                  <a:pt x="2002862" y="495708"/>
                </a:lnTo>
                <a:lnTo>
                  <a:pt x="0" y="495708"/>
                </a:lnTo>
                <a:lnTo>
                  <a:pt x="0" y="0"/>
                </a:lnTo>
                <a:close/>
              </a:path>
            </a:pathLst>
          </a:custGeom>
          <a:blipFill>
            <a:blip r:embed="rId1"/>
            <a:stretch>
              <a:fillRect/>
            </a:stretch>
          </a:blipFill>
        </p:spPr>
      </p:sp>
      <p:sp>
        <p:nvSpPr>
          <p:cNvPr id="3" name="TextBox 3"/>
          <p:cNvSpPr txBox="1"/>
          <p:nvPr/>
        </p:nvSpPr>
        <p:spPr>
          <a:xfrm>
            <a:off x="697058" y="341805"/>
            <a:ext cx="1293107" cy="242924"/>
          </a:xfrm>
          <a:prstGeom prst="rect">
            <a:avLst/>
          </a:prstGeom>
        </p:spPr>
        <p:txBody>
          <a:bodyPr lIns="0" tIns="0" rIns="0" bIns="0" rtlCol="0" anchor="t">
            <a:spAutoFit/>
          </a:bodyPr>
          <a:lstStyle/>
          <a:p>
            <a:pPr algn="ctr">
              <a:lnSpc>
                <a:spcPts val="1595"/>
              </a:lnSpc>
              <a:spcBef>
                <a:spcPct val="0"/>
              </a:spcBef>
            </a:pPr>
            <a:r>
              <a:rPr lang="en-US" sz="1595" spc="-67">
                <a:solidFill>
                  <a:srgbClr val="FFFFFF"/>
                </a:solidFill>
                <a:latin typeface="Futura"/>
                <a:ea typeface="Futura"/>
                <a:cs typeface="Futura"/>
                <a:sym typeface="Futura"/>
              </a:rPr>
              <a:t>MORPH SHAPE</a:t>
            </a:r>
            <a:endParaRPr lang="en-US" sz="1595" spc="-67">
              <a:solidFill>
                <a:srgbClr val="FFFFFF"/>
              </a:solidFill>
              <a:latin typeface="Futura"/>
              <a:ea typeface="Futura"/>
              <a:cs typeface="Futura"/>
              <a:sym typeface="Futura"/>
            </a:endParaRPr>
          </a:p>
        </p:txBody>
      </p:sp>
      <p:sp>
        <p:nvSpPr>
          <p:cNvPr id="4" name="TextBox 4"/>
          <p:cNvSpPr txBox="1"/>
          <p:nvPr/>
        </p:nvSpPr>
        <p:spPr>
          <a:xfrm>
            <a:off x="697058" y="341805"/>
            <a:ext cx="1293107" cy="242924"/>
          </a:xfrm>
          <a:prstGeom prst="rect">
            <a:avLst/>
          </a:prstGeom>
        </p:spPr>
        <p:txBody>
          <a:bodyPr lIns="0" tIns="0" rIns="0" bIns="0" rtlCol="0" anchor="t">
            <a:spAutoFit/>
          </a:bodyPr>
          <a:lstStyle/>
          <a:p>
            <a:pPr algn="ctr">
              <a:lnSpc>
                <a:spcPts val="1595"/>
              </a:lnSpc>
              <a:spcBef>
                <a:spcPct val="0"/>
              </a:spcBef>
            </a:pPr>
            <a:r>
              <a:rPr lang="en-US" sz="1595" spc="-67">
                <a:solidFill>
                  <a:srgbClr val="FFFFFF"/>
                </a:solidFill>
                <a:latin typeface="Futura"/>
                <a:ea typeface="Futura"/>
                <a:cs typeface="Futura"/>
                <a:sym typeface="Futura"/>
              </a:rPr>
              <a:t>MORPH SHAPE</a:t>
            </a:r>
            <a:endParaRPr lang="en-US" sz="1595" spc="-67">
              <a:solidFill>
                <a:srgbClr val="FFFFFF"/>
              </a:solidFill>
              <a:latin typeface="Futura"/>
              <a:ea typeface="Futura"/>
              <a:cs typeface="Futura"/>
              <a:sym typeface="Futura"/>
            </a:endParaRPr>
          </a:p>
        </p:txBody>
      </p:sp>
      <p:sp>
        <p:nvSpPr>
          <p:cNvPr id="5" name="TextBox 5"/>
          <p:cNvSpPr txBox="1"/>
          <p:nvPr/>
        </p:nvSpPr>
        <p:spPr>
          <a:xfrm>
            <a:off x="697058" y="341805"/>
            <a:ext cx="1293107" cy="242924"/>
          </a:xfrm>
          <a:prstGeom prst="rect">
            <a:avLst/>
          </a:prstGeom>
        </p:spPr>
        <p:txBody>
          <a:bodyPr lIns="0" tIns="0" rIns="0" bIns="0" rtlCol="0" anchor="t">
            <a:spAutoFit/>
          </a:bodyPr>
          <a:lstStyle/>
          <a:p>
            <a:pPr algn="ctr">
              <a:lnSpc>
                <a:spcPts val="1595"/>
              </a:lnSpc>
              <a:spcBef>
                <a:spcPct val="0"/>
              </a:spcBef>
            </a:pPr>
            <a:r>
              <a:rPr lang="en-US" sz="1595" spc="-67">
                <a:solidFill>
                  <a:srgbClr val="FFFFFF"/>
                </a:solidFill>
                <a:latin typeface="Futura"/>
                <a:ea typeface="Futura"/>
                <a:cs typeface="Futura"/>
                <a:sym typeface="Futura"/>
              </a:rPr>
              <a:t>MORPH SHAPE</a:t>
            </a:r>
            <a:endParaRPr lang="en-US" sz="1595" spc="-67">
              <a:solidFill>
                <a:srgbClr val="FFFFFF"/>
              </a:solidFill>
              <a:latin typeface="Futura"/>
              <a:ea typeface="Futura"/>
              <a:cs typeface="Futura"/>
              <a:sym typeface="Futura"/>
            </a:endParaRPr>
          </a:p>
        </p:txBody>
      </p:sp>
      <p:sp>
        <p:nvSpPr>
          <p:cNvPr id="6" name="TextBox 6"/>
          <p:cNvSpPr txBox="1"/>
          <p:nvPr/>
        </p:nvSpPr>
        <p:spPr>
          <a:xfrm>
            <a:off x="697058" y="341805"/>
            <a:ext cx="1293107" cy="242924"/>
          </a:xfrm>
          <a:prstGeom prst="rect">
            <a:avLst/>
          </a:prstGeom>
        </p:spPr>
        <p:txBody>
          <a:bodyPr lIns="0" tIns="0" rIns="0" bIns="0" rtlCol="0" anchor="t">
            <a:spAutoFit/>
          </a:bodyPr>
          <a:lstStyle/>
          <a:p>
            <a:pPr algn="ctr">
              <a:lnSpc>
                <a:spcPts val="1595"/>
              </a:lnSpc>
              <a:spcBef>
                <a:spcPct val="0"/>
              </a:spcBef>
            </a:pPr>
            <a:r>
              <a:rPr lang="en-US" sz="1595" spc="-67">
                <a:solidFill>
                  <a:srgbClr val="FFFFFF"/>
                </a:solidFill>
                <a:latin typeface="Futura"/>
                <a:ea typeface="Futura"/>
                <a:cs typeface="Futura"/>
                <a:sym typeface="Futura"/>
              </a:rPr>
              <a:t>MORPH SHAPE</a:t>
            </a:r>
            <a:endParaRPr lang="en-US" sz="1595" spc="-67">
              <a:solidFill>
                <a:srgbClr val="FFFFFF"/>
              </a:solidFill>
              <a:latin typeface="Futura"/>
              <a:ea typeface="Futura"/>
              <a:cs typeface="Futura"/>
              <a:sym typeface="Futura"/>
            </a:endParaRPr>
          </a:p>
        </p:txBody>
      </p:sp>
      <p:sp>
        <p:nvSpPr>
          <p:cNvPr id="7" name="TextBox 7"/>
          <p:cNvSpPr txBox="1"/>
          <p:nvPr/>
        </p:nvSpPr>
        <p:spPr>
          <a:xfrm>
            <a:off x="697058" y="341805"/>
            <a:ext cx="1293107" cy="242924"/>
          </a:xfrm>
          <a:prstGeom prst="rect">
            <a:avLst/>
          </a:prstGeom>
        </p:spPr>
        <p:txBody>
          <a:bodyPr lIns="0" tIns="0" rIns="0" bIns="0" rtlCol="0" anchor="t">
            <a:spAutoFit/>
          </a:bodyPr>
          <a:lstStyle/>
          <a:p>
            <a:pPr algn="ctr">
              <a:lnSpc>
                <a:spcPts val="1595"/>
              </a:lnSpc>
              <a:spcBef>
                <a:spcPct val="0"/>
              </a:spcBef>
            </a:pPr>
            <a:r>
              <a:rPr lang="en-US" sz="1595" spc="-67">
                <a:solidFill>
                  <a:srgbClr val="FFFFFF"/>
                </a:solidFill>
                <a:latin typeface="Futura"/>
                <a:ea typeface="Futura"/>
                <a:cs typeface="Futura"/>
                <a:sym typeface="Futura"/>
              </a:rPr>
              <a:t>MORPH SHAPE</a:t>
            </a:r>
            <a:endParaRPr lang="en-US" sz="1595" spc="-67">
              <a:solidFill>
                <a:srgbClr val="FFFFFF"/>
              </a:solidFill>
              <a:latin typeface="Futura"/>
              <a:ea typeface="Futura"/>
              <a:cs typeface="Futura"/>
              <a:sym typeface="Futura"/>
            </a:endParaRPr>
          </a:p>
        </p:txBody>
      </p:sp>
      <p:grpSp>
        <p:nvGrpSpPr>
          <p:cNvPr id="8" name="Group 8"/>
          <p:cNvGrpSpPr/>
          <p:nvPr/>
        </p:nvGrpSpPr>
        <p:grpSpPr>
          <a:xfrm rot="0">
            <a:off x="1028700" y="2108518"/>
            <a:ext cx="10986456" cy="5655786"/>
            <a:chOff x="0" y="0"/>
            <a:chExt cx="14648607" cy="7541048"/>
          </a:xfrm>
        </p:grpSpPr>
        <p:sp>
          <p:nvSpPr>
            <p:cNvPr id="9" name="TextBox 9"/>
            <p:cNvSpPr txBox="1"/>
            <p:nvPr/>
          </p:nvSpPr>
          <p:spPr>
            <a:xfrm>
              <a:off x="0" y="0"/>
              <a:ext cx="14648607" cy="1504527"/>
            </a:xfrm>
            <a:prstGeom prst="rect">
              <a:avLst/>
            </a:prstGeom>
          </p:spPr>
          <p:txBody>
            <a:bodyPr lIns="0" tIns="0" rIns="0" bIns="0" rtlCol="0" anchor="t">
              <a:spAutoFit/>
            </a:bodyPr>
            <a:lstStyle/>
            <a:p>
              <a:pPr marL="0" lvl="0" indent="0" algn="l">
                <a:lnSpc>
                  <a:spcPts val="8800"/>
                </a:lnSpc>
                <a:spcBef>
                  <a:spcPct val="0"/>
                </a:spcBef>
              </a:pPr>
              <a:r>
                <a:rPr lang="vi-VN" altLang="en-US" sz="8800" b="1">
                  <a:solidFill>
                    <a:srgbClr val="FFFFFF"/>
                  </a:solidFill>
                  <a:latin typeface="Futura Medium"/>
                  <a:ea typeface="Futura Medium"/>
                  <a:cs typeface="Futura Medium"/>
                  <a:sym typeface="Futura Medium"/>
                </a:rPr>
                <a:t>Mục lục</a:t>
              </a:r>
              <a:endParaRPr lang="vi-VN" altLang="en-US" sz="8800" b="1">
                <a:solidFill>
                  <a:srgbClr val="FFFFFF"/>
                </a:solidFill>
                <a:latin typeface="Futura Medium"/>
                <a:ea typeface="Futura Medium"/>
                <a:cs typeface="Futura Medium"/>
                <a:sym typeface="Futura Medium"/>
              </a:endParaRPr>
            </a:p>
          </p:txBody>
        </p:sp>
        <p:sp>
          <p:nvSpPr>
            <p:cNvPr id="10" name="TextBox 10"/>
            <p:cNvSpPr txBox="1"/>
            <p:nvPr/>
          </p:nvSpPr>
          <p:spPr>
            <a:xfrm>
              <a:off x="0" y="2193501"/>
              <a:ext cx="12835921" cy="615527"/>
            </a:xfrm>
            <a:prstGeom prst="rect">
              <a:avLst/>
            </a:prstGeom>
          </p:spPr>
          <p:txBody>
            <a:bodyPr lIns="0" tIns="0" rIns="0" bIns="0" rtlCol="0" anchor="t">
              <a:spAutoFit/>
            </a:bodyPr>
            <a:lstStyle/>
            <a:p>
              <a:pPr marL="0" lvl="0" indent="0" algn="l">
                <a:lnSpc>
                  <a:spcPts val="3600"/>
                </a:lnSpc>
                <a:spcBef>
                  <a:spcPct val="0"/>
                </a:spcBef>
              </a:pPr>
              <a:r>
                <a:rPr lang="vi-VN" altLang="en-US" sz="3600" b="1">
                  <a:solidFill>
                    <a:srgbClr val="FFFFFF"/>
                  </a:solidFill>
                  <a:latin typeface="Futura Medium"/>
                  <a:ea typeface="Futura Medium"/>
                  <a:cs typeface="Futura Medium"/>
                  <a:sym typeface="Futura Medium"/>
                </a:rPr>
                <a:t>mục đích phát triển</a:t>
              </a:r>
              <a:endParaRPr lang="vi-VN" altLang="en-US" sz="3600" b="1">
                <a:solidFill>
                  <a:srgbClr val="FFFFFF"/>
                </a:solidFill>
                <a:latin typeface="Futura Medium"/>
                <a:ea typeface="Futura Medium"/>
                <a:cs typeface="Futura Medium"/>
                <a:sym typeface="Futura Medium"/>
              </a:endParaRPr>
            </a:p>
          </p:txBody>
        </p:sp>
        <p:sp>
          <p:nvSpPr>
            <p:cNvPr id="12" name="TextBox 12"/>
            <p:cNvSpPr txBox="1"/>
            <p:nvPr/>
          </p:nvSpPr>
          <p:spPr>
            <a:xfrm>
              <a:off x="0" y="3770841"/>
              <a:ext cx="12835921" cy="615527"/>
            </a:xfrm>
            <a:prstGeom prst="rect">
              <a:avLst/>
            </a:prstGeom>
          </p:spPr>
          <p:txBody>
            <a:bodyPr lIns="0" tIns="0" rIns="0" bIns="0" rtlCol="0" anchor="t">
              <a:spAutoFit/>
            </a:bodyPr>
            <a:lstStyle/>
            <a:p>
              <a:pPr marL="0" lvl="0" indent="0" algn="l">
                <a:lnSpc>
                  <a:spcPts val="3600"/>
                </a:lnSpc>
                <a:spcBef>
                  <a:spcPct val="0"/>
                </a:spcBef>
              </a:pPr>
              <a:r>
                <a:rPr lang="vi-VN" altLang="en-US" sz="3600" b="1">
                  <a:solidFill>
                    <a:srgbClr val="FFFFFF"/>
                  </a:solidFill>
                  <a:latin typeface="Futura Medium"/>
                  <a:ea typeface="Futura Medium"/>
                  <a:cs typeface="Futura Medium"/>
                  <a:sym typeface="Futura Medium"/>
                </a:rPr>
                <a:t>đối tượng sử dụng và mục tiêu</a:t>
              </a:r>
              <a:endParaRPr lang="vi-VN" altLang="en-US" sz="3600" b="1">
                <a:solidFill>
                  <a:srgbClr val="FFFFFF"/>
                </a:solidFill>
                <a:latin typeface="Futura Medium"/>
                <a:ea typeface="Futura Medium"/>
                <a:cs typeface="Futura Medium"/>
                <a:sym typeface="Futura Medium"/>
              </a:endParaRPr>
            </a:p>
          </p:txBody>
        </p:sp>
        <p:sp>
          <p:nvSpPr>
            <p:cNvPr id="14" name="TextBox 14"/>
            <p:cNvSpPr txBox="1"/>
            <p:nvPr/>
          </p:nvSpPr>
          <p:spPr>
            <a:xfrm>
              <a:off x="0" y="5348181"/>
              <a:ext cx="12835921" cy="615527"/>
            </a:xfrm>
            <a:prstGeom prst="rect">
              <a:avLst/>
            </a:prstGeom>
          </p:spPr>
          <p:txBody>
            <a:bodyPr lIns="0" tIns="0" rIns="0" bIns="0" rtlCol="0" anchor="t">
              <a:spAutoFit/>
            </a:bodyPr>
            <a:lstStyle/>
            <a:p>
              <a:pPr marL="0" lvl="0" indent="0" algn="l">
                <a:lnSpc>
                  <a:spcPts val="3600"/>
                </a:lnSpc>
                <a:spcBef>
                  <a:spcPct val="0"/>
                </a:spcBef>
              </a:pPr>
              <a:r>
                <a:rPr lang="vi-VN" altLang="en-US" sz="3600" b="1">
                  <a:solidFill>
                    <a:srgbClr val="FFFFFF"/>
                  </a:solidFill>
                  <a:latin typeface="Futura Medium"/>
                  <a:ea typeface="Futura Medium"/>
                  <a:cs typeface="Futura Medium"/>
                  <a:sym typeface="Futura Medium"/>
                </a:rPr>
                <a:t>sản phẩm</a:t>
              </a:r>
              <a:endParaRPr lang="vi-VN" altLang="en-US" sz="3600" b="1">
                <a:solidFill>
                  <a:srgbClr val="FFFFFF"/>
                </a:solidFill>
                <a:latin typeface="Futura Medium"/>
                <a:ea typeface="Futura Medium"/>
                <a:cs typeface="Futura Medium"/>
                <a:sym typeface="Futura Medium"/>
              </a:endParaRPr>
            </a:p>
          </p:txBody>
        </p:sp>
        <p:sp>
          <p:nvSpPr>
            <p:cNvPr id="16" name="TextBox 16"/>
            <p:cNvSpPr txBox="1"/>
            <p:nvPr/>
          </p:nvSpPr>
          <p:spPr>
            <a:xfrm>
              <a:off x="0" y="6925521"/>
              <a:ext cx="12835921" cy="615527"/>
            </a:xfrm>
            <a:prstGeom prst="rect">
              <a:avLst/>
            </a:prstGeom>
          </p:spPr>
          <p:txBody>
            <a:bodyPr lIns="0" tIns="0" rIns="0" bIns="0" rtlCol="0" anchor="t">
              <a:spAutoFit/>
            </a:bodyPr>
            <a:lstStyle/>
            <a:p>
              <a:pPr marL="0" lvl="0" indent="0" algn="l">
                <a:lnSpc>
                  <a:spcPts val="3600"/>
                </a:lnSpc>
                <a:spcBef>
                  <a:spcPct val="0"/>
                </a:spcBef>
              </a:pPr>
              <a:r>
                <a:rPr lang="vi-VN" altLang="en-US" sz="3600" b="1">
                  <a:solidFill>
                    <a:srgbClr val="FFFFFF"/>
                  </a:solidFill>
                  <a:latin typeface="Futura Medium"/>
                  <a:ea typeface="Futura Medium"/>
                  <a:cs typeface="Futura Medium"/>
                  <a:sym typeface="Futura Medium"/>
                </a:rPr>
                <a:t>điểm mạnh,điểm yếu</a:t>
              </a:r>
              <a:endParaRPr lang="vi-VN" altLang="en-US" sz="3600" b="1">
                <a:solidFill>
                  <a:srgbClr val="FFFFFF"/>
                </a:solidFill>
                <a:latin typeface="Futura Medium"/>
                <a:ea typeface="Futura Medium"/>
                <a:cs typeface="Futura Medium"/>
                <a:sym typeface="Futura Medium"/>
              </a:endParaRPr>
            </a:p>
          </p:txBody>
        </p:sp>
      </p:grpSp>
      <p:sp>
        <p:nvSpPr>
          <p:cNvPr id="18" name="Freeform 18"/>
          <p:cNvSpPr/>
          <p:nvPr/>
        </p:nvSpPr>
        <p:spPr>
          <a:xfrm>
            <a:off x="17845016" y="-1716627"/>
            <a:ext cx="12262478" cy="13720255"/>
          </a:xfrm>
          <a:custGeom>
            <a:avLst/>
            <a:gdLst/>
            <a:ahLst/>
            <a:cxnLst/>
            <a:rect l="l" t="t" r="r" b="b"/>
            <a:pathLst>
              <a:path w="12262478" h="13720255">
                <a:moveTo>
                  <a:pt x="0" y="0"/>
                </a:moveTo>
                <a:lnTo>
                  <a:pt x="12262478" y="0"/>
                </a:lnTo>
                <a:lnTo>
                  <a:pt x="12262478" y="13720254"/>
                </a:lnTo>
                <a:lnTo>
                  <a:pt x="0" y="13720254"/>
                </a:lnTo>
                <a:lnTo>
                  <a:pt x="0" y="0"/>
                </a:lnTo>
                <a:close/>
              </a:path>
            </a:pathLst>
          </a:custGeom>
          <a:blipFill>
            <a:blip r:embed="rId2">
              <a:alphaModFix amt="0"/>
            </a:blip>
            <a:stretch>
              <a:fillRect/>
            </a:stretch>
          </a:blipFill>
        </p:spPr>
      </p:sp>
      <p:sp>
        <p:nvSpPr>
          <p:cNvPr id="19" name="TextBox 19"/>
          <p:cNvSpPr txBox="1"/>
          <p:nvPr/>
        </p:nvSpPr>
        <p:spPr>
          <a:xfrm>
            <a:off x="17845016" y="3781408"/>
            <a:ext cx="16215196" cy="2801733"/>
          </a:xfrm>
          <a:prstGeom prst="rect">
            <a:avLst/>
          </a:prstGeom>
        </p:spPr>
        <p:txBody>
          <a:bodyPr lIns="0" tIns="0" rIns="0" bIns="0" rtlCol="0" anchor="t">
            <a:spAutoFit/>
          </a:bodyPr>
          <a:lstStyle/>
          <a:p>
            <a:pPr algn="ctr">
              <a:lnSpc>
                <a:spcPts val="18430"/>
              </a:lnSpc>
              <a:spcBef>
                <a:spcPct val="0"/>
              </a:spcBef>
            </a:pPr>
            <a:r>
              <a:rPr lang="en-US" sz="18430" spc="-774">
                <a:solidFill>
                  <a:srgbClr val="FFFFFF">
                    <a:alpha val="0"/>
                  </a:srgbClr>
                </a:solidFill>
                <a:latin typeface="Futura"/>
                <a:ea typeface="Futura"/>
                <a:cs typeface="Futura"/>
                <a:sym typeface="Futura"/>
              </a:rPr>
              <a:t>INTRODUCTION</a:t>
            </a:r>
            <a:endParaRPr lang="en-US" sz="18430" spc="-774">
              <a:solidFill>
                <a:srgbClr val="FFFFFF">
                  <a:alpha val="0"/>
                </a:srgbClr>
              </a:solidFill>
              <a:latin typeface="Futura"/>
              <a:ea typeface="Futura"/>
              <a:cs typeface="Futura"/>
              <a:sym typeface="Futura"/>
            </a:endParaRPr>
          </a:p>
        </p:txBody>
      </p:sp>
      <p:sp>
        <p:nvSpPr>
          <p:cNvPr id="20" name="Freeform 20"/>
          <p:cNvSpPr/>
          <p:nvPr/>
        </p:nvSpPr>
        <p:spPr>
          <a:xfrm rot="-10800000">
            <a:off x="9969122" y="-1121503"/>
            <a:ext cx="12545689" cy="12530007"/>
          </a:xfrm>
          <a:custGeom>
            <a:avLst/>
            <a:gdLst/>
            <a:ahLst/>
            <a:cxnLst/>
            <a:rect l="l" t="t" r="r" b="b"/>
            <a:pathLst>
              <a:path w="12545689" h="12530007">
                <a:moveTo>
                  <a:pt x="0" y="0"/>
                </a:moveTo>
                <a:lnTo>
                  <a:pt x="12545689" y="0"/>
                </a:lnTo>
                <a:lnTo>
                  <a:pt x="12545689" y="12530006"/>
                </a:lnTo>
                <a:lnTo>
                  <a:pt x="0" y="12530006"/>
                </a:lnTo>
                <a:lnTo>
                  <a:pt x="0" y="0"/>
                </a:lnTo>
                <a:close/>
              </a:path>
            </a:pathLst>
          </a:custGeom>
          <a:blipFill>
            <a:blip r:embed="rId3"/>
            <a:stretch>
              <a:fillRect/>
            </a:stretch>
          </a:blipFill>
          <a:ln cap="sq">
            <a:noFill/>
            <a:prstDash val="solid"/>
            <a:miter/>
          </a:ln>
        </p:spPr>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8124255" y="2516578"/>
            <a:ext cx="914276" cy="914276"/>
          </a:xfrm>
          <a:custGeom>
            <a:avLst/>
            <a:gdLst/>
            <a:ahLst/>
            <a:cxnLst/>
            <a:rect l="l" t="t" r="r" b="b"/>
            <a:pathLst>
              <a:path w="914276" h="914276">
                <a:moveTo>
                  <a:pt x="0" y="0"/>
                </a:moveTo>
                <a:lnTo>
                  <a:pt x="914276" y="0"/>
                </a:lnTo>
                <a:lnTo>
                  <a:pt x="914276" y="914277"/>
                </a:lnTo>
                <a:lnTo>
                  <a:pt x="0" y="914277"/>
                </a:lnTo>
                <a:lnTo>
                  <a:pt x="0" y="0"/>
                </a:lnTo>
                <a:close/>
              </a:path>
            </a:pathLst>
          </a:custGeom>
          <a:blipFill>
            <a:blip r:embed="rId1"/>
            <a:stretch>
              <a:fillRect/>
            </a:stretch>
          </a:blipFill>
        </p:spPr>
      </p:sp>
      <p:sp>
        <p:nvSpPr>
          <p:cNvPr id="3" name="Freeform 3"/>
          <p:cNvSpPr/>
          <p:nvPr/>
        </p:nvSpPr>
        <p:spPr>
          <a:xfrm>
            <a:off x="18124255" y="4684569"/>
            <a:ext cx="914276" cy="914276"/>
          </a:xfrm>
          <a:custGeom>
            <a:avLst/>
            <a:gdLst/>
            <a:ahLst/>
            <a:cxnLst/>
            <a:rect l="l" t="t" r="r" b="b"/>
            <a:pathLst>
              <a:path w="914276" h="914276">
                <a:moveTo>
                  <a:pt x="0" y="0"/>
                </a:moveTo>
                <a:lnTo>
                  <a:pt x="914276" y="0"/>
                </a:lnTo>
                <a:lnTo>
                  <a:pt x="914276" y="914276"/>
                </a:lnTo>
                <a:lnTo>
                  <a:pt x="0" y="914276"/>
                </a:lnTo>
                <a:lnTo>
                  <a:pt x="0" y="0"/>
                </a:lnTo>
                <a:close/>
              </a:path>
            </a:pathLst>
          </a:custGeom>
          <a:blipFill>
            <a:blip r:embed="rId1"/>
            <a:stretch>
              <a:fillRect/>
            </a:stretch>
          </a:blipFill>
        </p:spPr>
      </p:sp>
      <p:sp>
        <p:nvSpPr>
          <p:cNvPr id="4" name="Freeform 4"/>
          <p:cNvSpPr/>
          <p:nvPr/>
        </p:nvSpPr>
        <p:spPr>
          <a:xfrm>
            <a:off x="18124255" y="6856145"/>
            <a:ext cx="914276" cy="914276"/>
          </a:xfrm>
          <a:custGeom>
            <a:avLst/>
            <a:gdLst/>
            <a:ahLst/>
            <a:cxnLst/>
            <a:rect l="l" t="t" r="r" b="b"/>
            <a:pathLst>
              <a:path w="914276" h="914276">
                <a:moveTo>
                  <a:pt x="0" y="0"/>
                </a:moveTo>
                <a:lnTo>
                  <a:pt x="914276" y="0"/>
                </a:lnTo>
                <a:lnTo>
                  <a:pt x="914276" y="914277"/>
                </a:lnTo>
                <a:lnTo>
                  <a:pt x="0" y="914277"/>
                </a:lnTo>
                <a:lnTo>
                  <a:pt x="0" y="0"/>
                </a:lnTo>
                <a:close/>
              </a:path>
            </a:pathLst>
          </a:custGeom>
          <a:blipFill>
            <a:blip r:embed="rId1"/>
            <a:stretch>
              <a:fillRect/>
            </a:stretch>
          </a:blipFill>
        </p:spPr>
      </p:sp>
      <p:grpSp>
        <p:nvGrpSpPr>
          <p:cNvPr id="5" name="Group 5"/>
          <p:cNvGrpSpPr/>
          <p:nvPr/>
        </p:nvGrpSpPr>
        <p:grpSpPr>
          <a:xfrm rot="0">
            <a:off x="18124255" y="2557145"/>
            <a:ext cx="8115300" cy="5595619"/>
            <a:chOff x="0" y="0"/>
            <a:chExt cx="10820400" cy="7460826"/>
          </a:xfrm>
        </p:grpSpPr>
        <p:sp>
          <p:nvSpPr>
            <p:cNvPr id="6" name="TextBox 6"/>
            <p:cNvSpPr txBox="1"/>
            <p:nvPr/>
          </p:nvSpPr>
          <p:spPr>
            <a:xfrm>
              <a:off x="0" y="0"/>
              <a:ext cx="10820400" cy="3269826"/>
            </a:xfrm>
            <a:prstGeom prst="rect">
              <a:avLst/>
            </a:prstGeom>
          </p:spPr>
          <p:txBody>
            <a:bodyPr lIns="0" tIns="0" rIns="0" bIns="0" rtlCol="0" anchor="t">
              <a:spAutoFit/>
            </a:bodyPr>
            <a:lstStyle/>
            <a:p>
              <a:pPr marL="0" lvl="0" indent="0" algn="l">
                <a:lnSpc>
                  <a:spcPts val="8800"/>
                </a:lnSpc>
                <a:spcBef>
                  <a:spcPct val="0"/>
                </a:spcBef>
              </a:pPr>
              <a:r>
                <a:rPr lang="en-US" sz="8800" b="1" u="none" strike="noStrike">
                  <a:solidFill>
                    <a:srgbClr val="FFFFFF">
                      <a:alpha val="0"/>
                    </a:srgbClr>
                  </a:solidFill>
                  <a:latin typeface="Futura Medium"/>
                  <a:ea typeface="Futura Medium"/>
                  <a:cs typeface="Futura Medium"/>
                  <a:sym typeface="Futura Medium"/>
                </a:rPr>
                <a:t>Welcome To Presentation</a:t>
              </a:r>
              <a:endParaRPr lang="en-US" sz="8800" b="1" u="none" strike="noStrike">
                <a:solidFill>
                  <a:srgbClr val="FFFFFF">
                    <a:alpha val="0"/>
                  </a:srgbClr>
                </a:solidFill>
                <a:latin typeface="Futura Medium"/>
                <a:ea typeface="Futura Medium"/>
                <a:cs typeface="Futura Medium"/>
                <a:sym typeface="Futura Medium"/>
              </a:endParaRPr>
            </a:p>
          </p:txBody>
        </p:sp>
        <p:sp>
          <p:nvSpPr>
            <p:cNvPr id="7" name="TextBox 7"/>
            <p:cNvSpPr txBox="1"/>
            <p:nvPr/>
          </p:nvSpPr>
          <p:spPr>
            <a:xfrm>
              <a:off x="0" y="3222201"/>
              <a:ext cx="9883048" cy="4238625"/>
            </a:xfrm>
            <a:prstGeom prst="rect">
              <a:avLst/>
            </a:prstGeom>
          </p:spPr>
          <p:txBody>
            <a:bodyPr lIns="0" tIns="0" rIns="0" bIns="0" rtlCol="0" anchor="t">
              <a:spAutoFit/>
            </a:bodyPr>
            <a:lstStyle/>
            <a:p>
              <a:pPr marL="0" lvl="0" indent="0" algn="l">
                <a:lnSpc>
                  <a:spcPts val="2520"/>
                </a:lnSpc>
              </a:pPr>
              <a:r>
                <a:rPr lang="en-US" sz="2100" b="1" u="none" strike="noStrike">
                  <a:solidFill>
                    <a:srgbClr val="FFFFFF">
                      <a:alpha val="0"/>
                    </a:srgbClr>
                  </a:solidFill>
                  <a:latin typeface="Futura Medium"/>
                  <a:ea typeface="Futura Medium"/>
                  <a:cs typeface="Futura Medium"/>
                  <a:sym typeface="Futura Medium"/>
                </a:rPr>
                <a:t>I'm Rain, and I'll be sharing with you my beautiful ideas.</a:t>
              </a:r>
              <a:endParaRPr lang="en-US" sz="2100" b="1" u="none" strike="noStrike">
                <a:solidFill>
                  <a:srgbClr val="FFFFFF">
                    <a:alpha val="0"/>
                  </a:srgbClr>
                </a:solidFill>
                <a:latin typeface="Futura Medium"/>
                <a:ea typeface="Futura Medium"/>
                <a:cs typeface="Futura Medium"/>
                <a:sym typeface="Futura Medium"/>
              </a:endParaRPr>
            </a:p>
            <a:p>
              <a:pPr marL="0" lvl="0" indent="0" algn="l">
                <a:lnSpc>
                  <a:spcPts val="2520"/>
                </a:lnSpc>
              </a:pPr>
              <a:r>
                <a:rPr lang="en-US" sz="2100" b="1" u="none" strike="noStrike">
                  <a:solidFill>
                    <a:srgbClr val="FFFFFF">
                      <a:alpha val="0"/>
                    </a:srgbClr>
                  </a:solidFill>
                  <a:latin typeface="Futura Medium"/>
                  <a:ea typeface="Futura Medium"/>
                  <a:cs typeface="Futura Medium"/>
                  <a:sym typeface="Futura Medium"/>
                </a:rPr>
                <a:t>Follow me at @reallygreatsite to learn more. </a:t>
              </a:r>
              <a:endParaRPr lang="en-US" sz="2100" b="1" u="none" strike="noStrike">
                <a:solidFill>
                  <a:srgbClr val="FFFFFF">
                    <a:alpha val="0"/>
                  </a:srgbClr>
                </a:solidFill>
                <a:latin typeface="Futura Medium"/>
                <a:ea typeface="Futura Medium"/>
                <a:cs typeface="Futura Medium"/>
                <a:sym typeface="Futura Medium"/>
              </a:endParaRPr>
            </a:p>
            <a:p>
              <a:pPr marL="0" lvl="0" indent="0" algn="l">
                <a:lnSpc>
                  <a:spcPts val="2520"/>
                </a:lnSpc>
              </a:pPr>
            </a:p>
            <a:p>
              <a:pPr marL="0" lvl="0" indent="0" algn="l">
                <a:lnSpc>
                  <a:spcPts val="2520"/>
                </a:lnSpc>
              </a:pPr>
              <a:r>
                <a:rPr lang="en-US" sz="2100" b="1" u="none" strike="noStrike">
                  <a:solidFill>
                    <a:srgbClr val="FFFFFF">
                      <a:alpha val="0"/>
                    </a:srgbClr>
                  </a:solidFill>
                  <a:latin typeface="Futura Medium"/>
                  <a:ea typeface="Futura Medium"/>
                  <a:cs typeface="Futura Medium"/>
                  <a:sym typeface="Futura Medium"/>
                </a:rPr>
                <a:t>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endParaRPr lang="en-US" sz="2100" b="1" u="none" strike="noStrike">
                <a:solidFill>
                  <a:srgbClr val="FFFFFF">
                    <a:alpha val="0"/>
                  </a:srgbClr>
                </a:solidFill>
                <a:latin typeface="Futura Medium"/>
                <a:ea typeface="Futura Medium"/>
                <a:cs typeface="Futura Medium"/>
                <a:sym typeface="Futura Medium"/>
              </a:endParaRPr>
            </a:p>
          </p:txBody>
        </p:sp>
      </p:grpSp>
      <p:sp>
        <p:nvSpPr>
          <p:cNvPr id="8" name="Freeform 8"/>
          <p:cNvSpPr/>
          <p:nvPr/>
        </p:nvSpPr>
        <p:spPr>
          <a:xfrm rot="5400000">
            <a:off x="-12195667" y="-1121503"/>
            <a:ext cx="12545689" cy="12530007"/>
          </a:xfrm>
          <a:custGeom>
            <a:avLst/>
            <a:gdLst/>
            <a:ahLst/>
            <a:cxnLst/>
            <a:rect l="l" t="t" r="r" b="b"/>
            <a:pathLst>
              <a:path w="12545689" h="12530007">
                <a:moveTo>
                  <a:pt x="0" y="0"/>
                </a:moveTo>
                <a:lnTo>
                  <a:pt x="12545689" y="0"/>
                </a:lnTo>
                <a:lnTo>
                  <a:pt x="12545689" y="12530006"/>
                </a:lnTo>
                <a:lnTo>
                  <a:pt x="0" y="12530006"/>
                </a:lnTo>
                <a:lnTo>
                  <a:pt x="0" y="0"/>
                </a:lnTo>
                <a:close/>
              </a:path>
            </a:pathLst>
          </a:custGeom>
          <a:blipFill>
            <a:blip r:embed="rId2">
              <a:alphaModFix amt="0"/>
            </a:blip>
            <a:stretch>
              <a:fillRect/>
            </a:stretch>
          </a:blipFill>
          <a:ln cap="sq">
            <a:noFill/>
            <a:prstDash val="solid"/>
            <a:miter/>
          </a:ln>
        </p:spPr>
      </p:sp>
      <p:sp>
        <p:nvSpPr>
          <p:cNvPr id="9" name="Freeform 9"/>
          <p:cNvSpPr/>
          <p:nvPr/>
        </p:nvSpPr>
        <p:spPr>
          <a:xfrm>
            <a:off x="9144000" y="-1716627"/>
            <a:ext cx="12262478" cy="13720255"/>
          </a:xfrm>
          <a:custGeom>
            <a:avLst/>
            <a:gdLst/>
            <a:ahLst/>
            <a:cxnLst/>
            <a:rect l="l" t="t" r="r" b="b"/>
            <a:pathLst>
              <a:path w="12262478" h="13720255">
                <a:moveTo>
                  <a:pt x="0" y="0"/>
                </a:moveTo>
                <a:lnTo>
                  <a:pt x="12262478" y="0"/>
                </a:lnTo>
                <a:lnTo>
                  <a:pt x="12262478" y="13720254"/>
                </a:lnTo>
                <a:lnTo>
                  <a:pt x="0" y="13720254"/>
                </a:lnTo>
                <a:lnTo>
                  <a:pt x="0" y="0"/>
                </a:lnTo>
                <a:close/>
              </a:path>
            </a:pathLst>
          </a:custGeom>
          <a:blipFill>
            <a:blip r:embed="rId3"/>
            <a:stretch>
              <a:fillRect/>
            </a:stretch>
          </a:blipFill>
        </p:spPr>
      </p:sp>
      <p:grpSp>
        <p:nvGrpSpPr>
          <p:cNvPr id="10" name="Group 10"/>
          <p:cNvGrpSpPr/>
          <p:nvPr/>
        </p:nvGrpSpPr>
        <p:grpSpPr>
          <a:xfrm rot="0">
            <a:off x="-10644274" y="2108518"/>
            <a:ext cx="10986456" cy="6069964"/>
            <a:chOff x="0" y="0"/>
            <a:chExt cx="14648607" cy="8093286"/>
          </a:xfrm>
        </p:grpSpPr>
        <p:sp>
          <p:nvSpPr>
            <p:cNvPr id="11" name="TextBox 11"/>
            <p:cNvSpPr txBox="1"/>
            <p:nvPr/>
          </p:nvSpPr>
          <p:spPr>
            <a:xfrm>
              <a:off x="0" y="0"/>
              <a:ext cx="14648607" cy="1783926"/>
            </a:xfrm>
            <a:prstGeom prst="rect">
              <a:avLst/>
            </a:prstGeom>
          </p:spPr>
          <p:txBody>
            <a:bodyPr lIns="0" tIns="0" rIns="0" bIns="0" rtlCol="0" anchor="t">
              <a:spAutoFit/>
            </a:bodyPr>
            <a:lstStyle/>
            <a:p>
              <a:pPr marL="0" lvl="0" indent="0" algn="l">
                <a:lnSpc>
                  <a:spcPts val="8800"/>
                </a:lnSpc>
                <a:spcBef>
                  <a:spcPct val="0"/>
                </a:spcBef>
              </a:pPr>
              <a:r>
                <a:rPr lang="en-US" sz="8800" b="1">
                  <a:solidFill>
                    <a:srgbClr val="FFFFFF">
                      <a:alpha val="0"/>
                    </a:srgbClr>
                  </a:solidFill>
                  <a:latin typeface="Futura Medium"/>
                  <a:ea typeface="Futura Medium"/>
                  <a:cs typeface="Futura Medium"/>
                  <a:sym typeface="Futura Medium"/>
                </a:rPr>
                <a:t>Table of Contents</a:t>
              </a:r>
              <a:endParaRPr lang="en-US" sz="8800" b="1">
                <a:solidFill>
                  <a:srgbClr val="FFFFFF">
                    <a:alpha val="0"/>
                  </a:srgbClr>
                </a:solidFill>
                <a:latin typeface="Futura Medium"/>
                <a:ea typeface="Futura Medium"/>
                <a:cs typeface="Futura Medium"/>
                <a:sym typeface="Futura Medium"/>
              </a:endParaRPr>
            </a:p>
          </p:txBody>
        </p:sp>
        <p:sp>
          <p:nvSpPr>
            <p:cNvPr id="12" name="TextBox 12"/>
            <p:cNvSpPr txBox="1"/>
            <p:nvPr/>
          </p:nvSpPr>
          <p:spPr>
            <a:xfrm>
              <a:off x="0" y="2193501"/>
              <a:ext cx="12835921" cy="741045"/>
            </a:xfrm>
            <a:prstGeom prst="rect">
              <a:avLst/>
            </a:prstGeom>
          </p:spPr>
          <p:txBody>
            <a:bodyPr lIns="0" tIns="0" rIns="0" bIns="0" rtlCol="0" anchor="t">
              <a:spAutoFit/>
            </a:bodyPr>
            <a:lstStyle/>
            <a:p>
              <a:pPr marL="0" lvl="0" indent="0" algn="l">
                <a:lnSpc>
                  <a:spcPts val="3600"/>
                </a:lnSpc>
                <a:spcBef>
                  <a:spcPct val="0"/>
                </a:spcBef>
              </a:pPr>
              <a:r>
                <a:rPr lang="en-US" sz="3600" b="1">
                  <a:solidFill>
                    <a:srgbClr val="FFFFFF">
                      <a:alpha val="0"/>
                    </a:srgbClr>
                  </a:solidFill>
                  <a:latin typeface="Futura Medium"/>
                  <a:ea typeface="Futura Medium"/>
                  <a:cs typeface="Futura Medium"/>
                  <a:sym typeface="Futura Medium"/>
                </a:rPr>
                <a:t>Introduction</a:t>
              </a:r>
              <a:endParaRPr lang="en-US" sz="3600" b="1">
                <a:solidFill>
                  <a:srgbClr val="FFFFFF">
                    <a:alpha val="0"/>
                  </a:srgbClr>
                </a:solidFill>
                <a:latin typeface="Futura Medium"/>
                <a:ea typeface="Futura Medium"/>
                <a:cs typeface="Futura Medium"/>
                <a:sym typeface="Futura Medium"/>
              </a:endParaRPr>
            </a:p>
          </p:txBody>
        </p:sp>
        <p:sp>
          <p:nvSpPr>
            <p:cNvPr id="13" name="TextBox 13"/>
            <p:cNvSpPr txBox="1"/>
            <p:nvPr/>
          </p:nvSpPr>
          <p:spPr>
            <a:xfrm>
              <a:off x="0" y="2925021"/>
              <a:ext cx="12835921" cy="436245"/>
            </a:xfrm>
            <a:prstGeom prst="rect">
              <a:avLst/>
            </a:prstGeom>
          </p:spPr>
          <p:txBody>
            <a:bodyPr lIns="0" tIns="0" rIns="0" bIns="0" rtlCol="0" anchor="t">
              <a:spAutoFit/>
            </a:bodyPr>
            <a:lstStyle/>
            <a:p>
              <a:pPr marL="0" lvl="0" indent="0" algn="l">
                <a:lnSpc>
                  <a:spcPts val="2100"/>
                </a:lnSpc>
                <a:spcBef>
                  <a:spcPct val="0"/>
                </a:spcBef>
              </a:pPr>
              <a:r>
                <a:rPr lang="en-US" sz="2100" b="1">
                  <a:solidFill>
                    <a:srgbClr val="FFFFFF">
                      <a:alpha val="0"/>
                    </a:srgbClr>
                  </a:solidFill>
                  <a:latin typeface="Futura Medium"/>
                  <a:ea typeface="Futura Medium"/>
                  <a:cs typeface="Futura Medium"/>
                  <a:sym typeface="Futura Medium"/>
                </a:rPr>
                <a:t>Elaborate on your topic here.</a:t>
              </a:r>
              <a:endParaRPr lang="en-US" sz="2100" b="1">
                <a:solidFill>
                  <a:srgbClr val="FFFFFF">
                    <a:alpha val="0"/>
                  </a:srgbClr>
                </a:solidFill>
                <a:latin typeface="Futura Medium"/>
                <a:ea typeface="Futura Medium"/>
                <a:cs typeface="Futura Medium"/>
                <a:sym typeface="Futura Medium"/>
              </a:endParaRPr>
            </a:p>
          </p:txBody>
        </p:sp>
        <p:sp>
          <p:nvSpPr>
            <p:cNvPr id="14" name="TextBox 14"/>
            <p:cNvSpPr txBox="1"/>
            <p:nvPr/>
          </p:nvSpPr>
          <p:spPr>
            <a:xfrm>
              <a:off x="0" y="3770841"/>
              <a:ext cx="12835921" cy="741045"/>
            </a:xfrm>
            <a:prstGeom prst="rect">
              <a:avLst/>
            </a:prstGeom>
          </p:spPr>
          <p:txBody>
            <a:bodyPr lIns="0" tIns="0" rIns="0" bIns="0" rtlCol="0" anchor="t">
              <a:spAutoFit/>
            </a:bodyPr>
            <a:lstStyle/>
            <a:p>
              <a:pPr marL="0" lvl="0" indent="0" algn="l">
                <a:lnSpc>
                  <a:spcPts val="3600"/>
                </a:lnSpc>
                <a:spcBef>
                  <a:spcPct val="0"/>
                </a:spcBef>
              </a:pPr>
              <a:r>
                <a:rPr lang="en-US" sz="3600" b="1">
                  <a:solidFill>
                    <a:srgbClr val="FFFFFF">
                      <a:alpha val="0"/>
                    </a:srgbClr>
                  </a:solidFill>
                  <a:latin typeface="Futura Medium"/>
                  <a:ea typeface="Futura Medium"/>
                  <a:cs typeface="Futura Medium"/>
                  <a:sym typeface="Futura Medium"/>
                </a:rPr>
                <a:t>About Us</a:t>
              </a:r>
              <a:endParaRPr lang="en-US" sz="3600" b="1">
                <a:solidFill>
                  <a:srgbClr val="FFFFFF">
                    <a:alpha val="0"/>
                  </a:srgbClr>
                </a:solidFill>
                <a:latin typeface="Futura Medium"/>
                <a:ea typeface="Futura Medium"/>
                <a:cs typeface="Futura Medium"/>
                <a:sym typeface="Futura Medium"/>
              </a:endParaRPr>
            </a:p>
          </p:txBody>
        </p:sp>
        <p:sp>
          <p:nvSpPr>
            <p:cNvPr id="15" name="TextBox 15"/>
            <p:cNvSpPr txBox="1"/>
            <p:nvPr/>
          </p:nvSpPr>
          <p:spPr>
            <a:xfrm>
              <a:off x="0" y="4502361"/>
              <a:ext cx="12835921" cy="436245"/>
            </a:xfrm>
            <a:prstGeom prst="rect">
              <a:avLst/>
            </a:prstGeom>
          </p:spPr>
          <p:txBody>
            <a:bodyPr lIns="0" tIns="0" rIns="0" bIns="0" rtlCol="0" anchor="t">
              <a:spAutoFit/>
            </a:bodyPr>
            <a:lstStyle/>
            <a:p>
              <a:pPr marL="0" lvl="0" indent="0" algn="l">
                <a:lnSpc>
                  <a:spcPts val="2100"/>
                </a:lnSpc>
                <a:spcBef>
                  <a:spcPct val="0"/>
                </a:spcBef>
              </a:pPr>
              <a:r>
                <a:rPr lang="en-US" sz="2100" b="1">
                  <a:solidFill>
                    <a:srgbClr val="FFFFFF">
                      <a:alpha val="0"/>
                    </a:srgbClr>
                  </a:solidFill>
                  <a:latin typeface="Futura Medium"/>
                  <a:ea typeface="Futura Medium"/>
                  <a:cs typeface="Futura Medium"/>
                  <a:sym typeface="Futura Medium"/>
                </a:rPr>
                <a:t>Elaborate on your topic here.</a:t>
              </a:r>
              <a:endParaRPr lang="en-US" sz="2100" b="1">
                <a:solidFill>
                  <a:srgbClr val="FFFFFF">
                    <a:alpha val="0"/>
                  </a:srgbClr>
                </a:solidFill>
                <a:latin typeface="Futura Medium"/>
                <a:ea typeface="Futura Medium"/>
                <a:cs typeface="Futura Medium"/>
                <a:sym typeface="Futura Medium"/>
              </a:endParaRPr>
            </a:p>
          </p:txBody>
        </p:sp>
        <p:sp>
          <p:nvSpPr>
            <p:cNvPr id="16" name="TextBox 16"/>
            <p:cNvSpPr txBox="1"/>
            <p:nvPr/>
          </p:nvSpPr>
          <p:spPr>
            <a:xfrm>
              <a:off x="0" y="5348181"/>
              <a:ext cx="12835921" cy="741045"/>
            </a:xfrm>
            <a:prstGeom prst="rect">
              <a:avLst/>
            </a:prstGeom>
          </p:spPr>
          <p:txBody>
            <a:bodyPr lIns="0" tIns="0" rIns="0" bIns="0" rtlCol="0" anchor="t">
              <a:spAutoFit/>
            </a:bodyPr>
            <a:lstStyle/>
            <a:p>
              <a:pPr marL="0" lvl="0" indent="0" algn="l">
                <a:lnSpc>
                  <a:spcPts val="3600"/>
                </a:lnSpc>
                <a:spcBef>
                  <a:spcPct val="0"/>
                </a:spcBef>
              </a:pPr>
              <a:r>
                <a:rPr lang="en-US" sz="3600" b="1">
                  <a:solidFill>
                    <a:srgbClr val="FFFFFF">
                      <a:alpha val="0"/>
                    </a:srgbClr>
                  </a:solidFill>
                  <a:latin typeface="Futura Medium"/>
                  <a:ea typeface="Futura Medium"/>
                  <a:cs typeface="Futura Medium"/>
                  <a:sym typeface="Futura Medium"/>
                </a:rPr>
                <a:t>Our Projects</a:t>
              </a:r>
              <a:endParaRPr lang="en-US" sz="3600" b="1">
                <a:solidFill>
                  <a:srgbClr val="FFFFFF">
                    <a:alpha val="0"/>
                  </a:srgbClr>
                </a:solidFill>
                <a:latin typeface="Futura Medium"/>
                <a:ea typeface="Futura Medium"/>
                <a:cs typeface="Futura Medium"/>
                <a:sym typeface="Futura Medium"/>
              </a:endParaRPr>
            </a:p>
          </p:txBody>
        </p:sp>
        <p:sp>
          <p:nvSpPr>
            <p:cNvPr id="17" name="TextBox 17"/>
            <p:cNvSpPr txBox="1"/>
            <p:nvPr/>
          </p:nvSpPr>
          <p:spPr>
            <a:xfrm>
              <a:off x="0" y="6079701"/>
              <a:ext cx="12835921" cy="436245"/>
            </a:xfrm>
            <a:prstGeom prst="rect">
              <a:avLst/>
            </a:prstGeom>
          </p:spPr>
          <p:txBody>
            <a:bodyPr lIns="0" tIns="0" rIns="0" bIns="0" rtlCol="0" anchor="t">
              <a:spAutoFit/>
            </a:bodyPr>
            <a:lstStyle/>
            <a:p>
              <a:pPr marL="0" lvl="0" indent="0" algn="l">
                <a:lnSpc>
                  <a:spcPts val="2100"/>
                </a:lnSpc>
                <a:spcBef>
                  <a:spcPct val="0"/>
                </a:spcBef>
              </a:pPr>
              <a:r>
                <a:rPr lang="en-US" sz="2100" b="1">
                  <a:solidFill>
                    <a:srgbClr val="FFFFFF">
                      <a:alpha val="0"/>
                    </a:srgbClr>
                  </a:solidFill>
                  <a:latin typeface="Futura Medium"/>
                  <a:ea typeface="Futura Medium"/>
                  <a:cs typeface="Futura Medium"/>
                  <a:sym typeface="Futura Medium"/>
                </a:rPr>
                <a:t>Elaborate on your topic here.</a:t>
              </a:r>
              <a:endParaRPr lang="en-US" sz="2100" b="1">
                <a:solidFill>
                  <a:srgbClr val="FFFFFF">
                    <a:alpha val="0"/>
                  </a:srgbClr>
                </a:solidFill>
                <a:latin typeface="Futura Medium"/>
                <a:ea typeface="Futura Medium"/>
                <a:cs typeface="Futura Medium"/>
                <a:sym typeface="Futura Medium"/>
              </a:endParaRPr>
            </a:p>
          </p:txBody>
        </p:sp>
        <p:sp>
          <p:nvSpPr>
            <p:cNvPr id="18" name="TextBox 18"/>
            <p:cNvSpPr txBox="1"/>
            <p:nvPr/>
          </p:nvSpPr>
          <p:spPr>
            <a:xfrm>
              <a:off x="0" y="6925521"/>
              <a:ext cx="12835921" cy="741045"/>
            </a:xfrm>
            <a:prstGeom prst="rect">
              <a:avLst/>
            </a:prstGeom>
          </p:spPr>
          <p:txBody>
            <a:bodyPr lIns="0" tIns="0" rIns="0" bIns="0" rtlCol="0" anchor="t">
              <a:spAutoFit/>
            </a:bodyPr>
            <a:lstStyle/>
            <a:p>
              <a:pPr marL="0" lvl="0" indent="0" algn="l">
                <a:lnSpc>
                  <a:spcPts val="3600"/>
                </a:lnSpc>
                <a:spcBef>
                  <a:spcPct val="0"/>
                </a:spcBef>
              </a:pPr>
              <a:r>
                <a:rPr lang="en-US" sz="3600" b="1">
                  <a:solidFill>
                    <a:srgbClr val="FFFFFF">
                      <a:alpha val="0"/>
                    </a:srgbClr>
                  </a:solidFill>
                  <a:latin typeface="Futura Medium"/>
                  <a:ea typeface="Futura Medium"/>
                  <a:cs typeface="Futura Medium"/>
                  <a:sym typeface="Futura Medium"/>
                </a:rPr>
                <a:t>Chapter Title</a:t>
              </a:r>
              <a:endParaRPr lang="en-US" sz="3600" b="1">
                <a:solidFill>
                  <a:srgbClr val="FFFFFF">
                    <a:alpha val="0"/>
                  </a:srgbClr>
                </a:solidFill>
                <a:latin typeface="Futura Medium"/>
                <a:ea typeface="Futura Medium"/>
                <a:cs typeface="Futura Medium"/>
                <a:sym typeface="Futura Medium"/>
              </a:endParaRPr>
            </a:p>
          </p:txBody>
        </p:sp>
        <p:sp>
          <p:nvSpPr>
            <p:cNvPr id="19" name="TextBox 19"/>
            <p:cNvSpPr txBox="1"/>
            <p:nvPr/>
          </p:nvSpPr>
          <p:spPr>
            <a:xfrm>
              <a:off x="0" y="7657041"/>
              <a:ext cx="12835921" cy="436245"/>
            </a:xfrm>
            <a:prstGeom prst="rect">
              <a:avLst/>
            </a:prstGeom>
          </p:spPr>
          <p:txBody>
            <a:bodyPr lIns="0" tIns="0" rIns="0" bIns="0" rtlCol="0" anchor="t">
              <a:spAutoFit/>
            </a:bodyPr>
            <a:lstStyle/>
            <a:p>
              <a:pPr marL="0" lvl="0" indent="0" algn="l">
                <a:lnSpc>
                  <a:spcPts val="2100"/>
                </a:lnSpc>
                <a:spcBef>
                  <a:spcPct val="0"/>
                </a:spcBef>
              </a:pPr>
              <a:r>
                <a:rPr lang="en-US" sz="2100" b="1">
                  <a:solidFill>
                    <a:srgbClr val="FFFFFF">
                      <a:alpha val="0"/>
                    </a:srgbClr>
                  </a:solidFill>
                  <a:latin typeface="Futura Medium"/>
                  <a:ea typeface="Futura Medium"/>
                  <a:cs typeface="Futura Medium"/>
                  <a:sym typeface="Futura Medium"/>
                </a:rPr>
                <a:t>Elaborate on your topic here.</a:t>
              </a:r>
              <a:endParaRPr lang="en-US" sz="2100" b="1">
                <a:solidFill>
                  <a:srgbClr val="FFFFFF">
                    <a:alpha val="0"/>
                  </a:srgbClr>
                </a:solidFill>
                <a:latin typeface="Futura Medium"/>
                <a:ea typeface="Futura Medium"/>
                <a:cs typeface="Futura Medium"/>
                <a:sym typeface="Futura Medium"/>
              </a:endParaRPr>
            </a:p>
          </p:txBody>
        </p:sp>
      </p:grpSp>
      <p:sp>
        <p:nvSpPr>
          <p:cNvPr id="20" name="Freeform 20"/>
          <p:cNvSpPr/>
          <p:nvPr/>
        </p:nvSpPr>
        <p:spPr>
          <a:xfrm>
            <a:off x="342181" y="215413"/>
            <a:ext cx="2002861" cy="495708"/>
          </a:xfrm>
          <a:custGeom>
            <a:avLst/>
            <a:gdLst/>
            <a:ahLst/>
            <a:cxnLst/>
            <a:rect l="l" t="t" r="r" b="b"/>
            <a:pathLst>
              <a:path w="2002861" h="495708">
                <a:moveTo>
                  <a:pt x="0" y="0"/>
                </a:moveTo>
                <a:lnTo>
                  <a:pt x="2002862" y="0"/>
                </a:lnTo>
                <a:lnTo>
                  <a:pt x="2002862" y="495708"/>
                </a:lnTo>
                <a:lnTo>
                  <a:pt x="0" y="495708"/>
                </a:lnTo>
                <a:lnTo>
                  <a:pt x="0" y="0"/>
                </a:lnTo>
                <a:close/>
              </a:path>
            </a:pathLst>
          </a:custGeom>
          <a:blipFill>
            <a:blip r:embed="rId4"/>
            <a:stretch>
              <a:fillRect/>
            </a:stretch>
          </a:blipFill>
        </p:spPr>
      </p:sp>
      <p:sp>
        <p:nvSpPr>
          <p:cNvPr id="21" name="TextBox 21"/>
          <p:cNvSpPr txBox="1"/>
          <p:nvPr/>
        </p:nvSpPr>
        <p:spPr>
          <a:xfrm>
            <a:off x="697058" y="341805"/>
            <a:ext cx="1293107" cy="242924"/>
          </a:xfrm>
          <a:prstGeom prst="rect">
            <a:avLst/>
          </a:prstGeom>
        </p:spPr>
        <p:txBody>
          <a:bodyPr lIns="0" tIns="0" rIns="0" bIns="0" rtlCol="0" anchor="t">
            <a:spAutoFit/>
          </a:bodyPr>
          <a:lstStyle/>
          <a:p>
            <a:pPr algn="ctr">
              <a:lnSpc>
                <a:spcPts val="1595"/>
              </a:lnSpc>
              <a:spcBef>
                <a:spcPct val="0"/>
              </a:spcBef>
            </a:pPr>
            <a:r>
              <a:rPr lang="en-US" sz="1595" spc="-67">
                <a:solidFill>
                  <a:srgbClr val="FFFFFF"/>
                </a:solidFill>
                <a:latin typeface="Futura"/>
                <a:ea typeface="Futura"/>
                <a:cs typeface="Futura"/>
                <a:sym typeface="Futura"/>
              </a:rPr>
              <a:t>MORPH SHAPE</a:t>
            </a:r>
            <a:endParaRPr lang="en-US" sz="1595" spc="-67">
              <a:solidFill>
                <a:srgbClr val="FFFFFF"/>
              </a:solidFill>
              <a:latin typeface="Futura"/>
              <a:ea typeface="Futura"/>
              <a:cs typeface="Futura"/>
              <a:sym typeface="Futura"/>
            </a:endParaRPr>
          </a:p>
        </p:txBody>
      </p:sp>
      <p:sp>
        <p:nvSpPr>
          <p:cNvPr id="22" name="TextBox 22"/>
          <p:cNvSpPr txBox="1"/>
          <p:nvPr/>
        </p:nvSpPr>
        <p:spPr>
          <a:xfrm>
            <a:off x="697058" y="341805"/>
            <a:ext cx="1293107" cy="242924"/>
          </a:xfrm>
          <a:prstGeom prst="rect">
            <a:avLst/>
          </a:prstGeom>
        </p:spPr>
        <p:txBody>
          <a:bodyPr lIns="0" tIns="0" rIns="0" bIns="0" rtlCol="0" anchor="t">
            <a:spAutoFit/>
          </a:bodyPr>
          <a:lstStyle/>
          <a:p>
            <a:pPr algn="ctr">
              <a:lnSpc>
                <a:spcPts val="1595"/>
              </a:lnSpc>
              <a:spcBef>
                <a:spcPct val="0"/>
              </a:spcBef>
            </a:pPr>
            <a:r>
              <a:rPr lang="en-US" sz="1595" spc="-67">
                <a:solidFill>
                  <a:srgbClr val="FFFFFF"/>
                </a:solidFill>
                <a:latin typeface="Futura"/>
                <a:ea typeface="Futura"/>
                <a:cs typeface="Futura"/>
                <a:sym typeface="Futura"/>
              </a:rPr>
              <a:t>MORPH SHAPE</a:t>
            </a:r>
            <a:endParaRPr lang="en-US" sz="1595" spc="-67">
              <a:solidFill>
                <a:srgbClr val="FFFFFF"/>
              </a:solidFill>
              <a:latin typeface="Futura"/>
              <a:ea typeface="Futura"/>
              <a:cs typeface="Futura"/>
              <a:sym typeface="Futura"/>
            </a:endParaRPr>
          </a:p>
        </p:txBody>
      </p:sp>
      <p:sp>
        <p:nvSpPr>
          <p:cNvPr id="23" name="TextBox 23"/>
          <p:cNvSpPr txBox="1"/>
          <p:nvPr/>
        </p:nvSpPr>
        <p:spPr>
          <a:xfrm>
            <a:off x="697058" y="341805"/>
            <a:ext cx="1293107" cy="242924"/>
          </a:xfrm>
          <a:prstGeom prst="rect">
            <a:avLst/>
          </a:prstGeom>
        </p:spPr>
        <p:txBody>
          <a:bodyPr lIns="0" tIns="0" rIns="0" bIns="0" rtlCol="0" anchor="t">
            <a:spAutoFit/>
          </a:bodyPr>
          <a:lstStyle/>
          <a:p>
            <a:pPr algn="ctr">
              <a:lnSpc>
                <a:spcPts val="1595"/>
              </a:lnSpc>
              <a:spcBef>
                <a:spcPct val="0"/>
              </a:spcBef>
            </a:pPr>
            <a:r>
              <a:rPr lang="en-US" sz="1595" spc="-67">
                <a:solidFill>
                  <a:srgbClr val="FFFFFF"/>
                </a:solidFill>
                <a:latin typeface="Futura"/>
                <a:ea typeface="Futura"/>
                <a:cs typeface="Futura"/>
                <a:sym typeface="Futura"/>
              </a:rPr>
              <a:t>MORPH SHAPE</a:t>
            </a:r>
            <a:endParaRPr lang="en-US" sz="1595" spc="-67">
              <a:solidFill>
                <a:srgbClr val="FFFFFF"/>
              </a:solidFill>
              <a:latin typeface="Futura"/>
              <a:ea typeface="Futura"/>
              <a:cs typeface="Futura"/>
              <a:sym typeface="Futura"/>
            </a:endParaRPr>
          </a:p>
        </p:txBody>
      </p:sp>
      <p:sp>
        <p:nvSpPr>
          <p:cNvPr id="24" name="TextBox 24"/>
          <p:cNvSpPr txBox="1"/>
          <p:nvPr/>
        </p:nvSpPr>
        <p:spPr>
          <a:xfrm>
            <a:off x="697058" y="341805"/>
            <a:ext cx="1293107" cy="242924"/>
          </a:xfrm>
          <a:prstGeom prst="rect">
            <a:avLst/>
          </a:prstGeom>
        </p:spPr>
        <p:txBody>
          <a:bodyPr lIns="0" tIns="0" rIns="0" bIns="0" rtlCol="0" anchor="t">
            <a:spAutoFit/>
          </a:bodyPr>
          <a:lstStyle/>
          <a:p>
            <a:pPr algn="ctr">
              <a:lnSpc>
                <a:spcPts val="1595"/>
              </a:lnSpc>
              <a:spcBef>
                <a:spcPct val="0"/>
              </a:spcBef>
            </a:pPr>
            <a:r>
              <a:rPr lang="en-US" sz="1595" spc="-67">
                <a:solidFill>
                  <a:srgbClr val="FFFFFF"/>
                </a:solidFill>
                <a:latin typeface="Futura"/>
                <a:ea typeface="Futura"/>
                <a:cs typeface="Futura"/>
                <a:sym typeface="Futura"/>
              </a:rPr>
              <a:t>MORPH SHAPE</a:t>
            </a:r>
            <a:endParaRPr lang="en-US" sz="1595" spc="-67">
              <a:solidFill>
                <a:srgbClr val="FFFFFF"/>
              </a:solidFill>
              <a:latin typeface="Futura"/>
              <a:ea typeface="Futura"/>
              <a:cs typeface="Futura"/>
              <a:sym typeface="Futura"/>
            </a:endParaRPr>
          </a:p>
        </p:txBody>
      </p:sp>
      <p:sp>
        <p:nvSpPr>
          <p:cNvPr id="25" name="TextBox 25"/>
          <p:cNvSpPr txBox="1"/>
          <p:nvPr/>
        </p:nvSpPr>
        <p:spPr>
          <a:xfrm>
            <a:off x="697058" y="341805"/>
            <a:ext cx="1293107" cy="242924"/>
          </a:xfrm>
          <a:prstGeom prst="rect">
            <a:avLst/>
          </a:prstGeom>
        </p:spPr>
        <p:txBody>
          <a:bodyPr lIns="0" tIns="0" rIns="0" bIns="0" rtlCol="0" anchor="t">
            <a:spAutoFit/>
          </a:bodyPr>
          <a:lstStyle/>
          <a:p>
            <a:pPr algn="ctr">
              <a:lnSpc>
                <a:spcPts val="1595"/>
              </a:lnSpc>
              <a:spcBef>
                <a:spcPct val="0"/>
              </a:spcBef>
            </a:pPr>
            <a:r>
              <a:rPr lang="en-US" sz="1595" spc="-67">
                <a:solidFill>
                  <a:srgbClr val="FFFFFF"/>
                </a:solidFill>
                <a:latin typeface="Futura"/>
                <a:ea typeface="Futura"/>
                <a:cs typeface="Futura"/>
                <a:sym typeface="Futura"/>
              </a:rPr>
              <a:t>MORPH SHAPE</a:t>
            </a:r>
            <a:endParaRPr lang="en-US" sz="1595" spc="-67">
              <a:solidFill>
                <a:srgbClr val="FFFFFF"/>
              </a:solidFill>
              <a:latin typeface="Futura"/>
              <a:ea typeface="Futura"/>
              <a:cs typeface="Futura"/>
              <a:sym typeface="Futura"/>
            </a:endParaRPr>
          </a:p>
        </p:txBody>
      </p:sp>
      <p:sp>
        <p:nvSpPr>
          <p:cNvPr id="26" name="TextBox 26"/>
          <p:cNvSpPr txBox="1"/>
          <p:nvPr/>
        </p:nvSpPr>
        <p:spPr>
          <a:xfrm>
            <a:off x="1036402" y="3781408"/>
            <a:ext cx="16215196" cy="4726940"/>
          </a:xfrm>
          <a:prstGeom prst="rect">
            <a:avLst/>
          </a:prstGeom>
        </p:spPr>
        <p:txBody>
          <a:bodyPr lIns="0" tIns="0" rIns="0" bIns="0" rtlCol="0" anchor="t">
            <a:spAutoFit/>
          </a:bodyPr>
          <a:lstStyle/>
          <a:p>
            <a:pPr algn="ctr">
              <a:lnSpc>
                <a:spcPts val="18430"/>
              </a:lnSpc>
              <a:spcBef>
                <a:spcPct val="0"/>
              </a:spcBef>
            </a:pPr>
            <a:r>
              <a:rPr lang="vi-VN" altLang="en-US" sz="18430" spc="-774">
                <a:solidFill>
                  <a:srgbClr val="FFFFFF"/>
                </a:solidFill>
                <a:latin typeface="Futura"/>
                <a:ea typeface="Futura"/>
                <a:cs typeface="Futura"/>
                <a:sym typeface="Futura"/>
              </a:rPr>
              <a:t>Mục đích phát triển</a:t>
            </a:r>
            <a:endParaRPr lang="vi-VN" altLang="en-US" sz="18430" spc="-774">
              <a:solidFill>
                <a:srgbClr val="FFFFFF"/>
              </a:solidFill>
              <a:latin typeface="Futura"/>
              <a:ea typeface="Futura"/>
              <a:cs typeface="Futura"/>
              <a:sym typeface="Futura"/>
            </a:endParaRPr>
          </a:p>
        </p:txBody>
      </p:sp>
      <p:sp>
        <p:nvSpPr>
          <p:cNvPr id="27" name="Freeform 27"/>
          <p:cNvSpPr/>
          <p:nvPr/>
        </p:nvSpPr>
        <p:spPr>
          <a:xfrm>
            <a:off x="18124255" y="341805"/>
            <a:ext cx="10909453" cy="10565020"/>
          </a:xfrm>
          <a:custGeom>
            <a:avLst/>
            <a:gdLst/>
            <a:ahLst/>
            <a:cxnLst/>
            <a:rect l="l" t="t" r="r" b="b"/>
            <a:pathLst>
              <a:path w="10909453" h="10565020">
                <a:moveTo>
                  <a:pt x="0" y="0"/>
                </a:moveTo>
                <a:lnTo>
                  <a:pt x="10909453" y="0"/>
                </a:lnTo>
                <a:lnTo>
                  <a:pt x="10909453" y="10565020"/>
                </a:lnTo>
                <a:lnTo>
                  <a:pt x="0" y="10565020"/>
                </a:lnTo>
                <a:lnTo>
                  <a:pt x="0" y="0"/>
                </a:lnTo>
                <a:close/>
              </a:path>
            </a:pathLst>
          </a:custGeom>
          <a:blipFill>
            <a:blip r:embed="rId5"/>
            <a:stretch>
              <a:fillRect l="-32676" t="-31241" r="-58090"/>
            </a:stretch>
          </a:blipFill>
        </p:spPr>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10800000">
            <a:off x="-3118478" y="-1716627"/>
            <a:ext cx="12262478" cy="13720255"/>
          </a:xfrm>
          <a:custGeom>
            <a:avLst/>
            <a:gdLst/>
            <a:ahLst/>
            <a:cxnLst/>
            <a:rect l="l" t="t" r="r" b="b"/>
            <a:pathLst>
              <a:path w="12262478" h="13720255">
                <a:moveTo>
                  <a:pt x="0" y="0"/>
                </a:moveTo>
                <a:lnTo>
                  <a:pt x="12262478" y="0"/>
                </a:lnTo>
                <a:lnTo>
                  <a:pt x="12262478" y="13720254"/>
                </a:lnTo>
                <a:lnTo>
                  <a:pt x="0" y="13720254"/>
                </a:lnTo>
                <a:lnTo>
                  <a:pt x="0" y="0"/>
                </a:lnTo>
                <a:close/>
              </a:path>
            </a:pathLst>
          </a:custGeom>
          <a:blipFill>
            <a:blip r:embed="rId1"/>
            <a:stretch>
              <a:fillRect/>
            </a:stretch>
          </a:blipFill>
        </p:spPr>
      </p:sp>
      <p:sp>
        <p:nvSpPr>
          <p:cNvPr id="3" name="Freeform 3"/>
          <p:cNvSpPr/>
          <p:nvPr/>
        </p:nvSpPr>
        <p:spPr>
          <a:xfrm>
            <a:off x="-1260951" y="341805"/>
            <a:ext cx="10909453" cy="10565020"/>
          </a:xfrm>
          <a:custGeom>
            <a:avLst/>
            <a:gdLst/>
            <a:ahLst/>
            <a:cxnLst/>
            <a:rect l="l" t="t" r="r" b="b"/>
            <a:pathLst>
              <a:path w="10909453" h="10565020">
                <a:moveTo>
                  <a:pt x="0" y="0"/>
                </a:moveTo>
                <a:lnTo>
                  <a:pt x="10909453" y="0"/>
                </a:lnTo>
                <a:lnTo>
                  <a:pt x="10909453" y="10565020"/>
                </a:lnTo>
                <a:lnTo>
                  <a:pt x="0" y="10565020"/>
                </a:lnTo>
                <a:lnTo>
                  <a:pt x="0" y="0"/>
                </a:lnTo>
                <a:close/>
              </a:path>
            </a:pathLst>
          </a:custGeom>
          <a:blipFill>
            <a:blip r:embed="rId2"/>
            <a:stretch>
              <a:fillRect l="-32676" t="-31241" r="-58090"/>
            </a:stretch>
          </a:blipFill>
        </p:spPr>
      </p:sp>
      <p:sp>
        <p:nvSpPr>
          <p:cNvPr id="4" name="Freeform 4"/>
          <p:cNvSpPr/>
          <p:nvPr/>
        </p:nvSpPr>
        <p:spPr>
          <a:xfrm>
            <a:off x="342181" y="215413"/>
            <a:ext cx="2002861" cy="495708"/>
          </a:xfrm>
          <a:custGeom>
            <a:avLst/>
            <a:gdLst/>
            <a:ahLst/>
            <a:cxnLst/>
            <a:rect l="l" t="t" r="r" b="b"/>
            <a:pathLst>
              <a:path w="2002861" h="495708">
                <a:moveTo>
                  <a:pt x="0" y="0"/>
                </a:moveTo>
                <a:lnTo>
                  <a:pt x="2002862" y="0"/>
                </a:lnTo>
                <a:lnTo>
                  <a:pt x="2002862" y="495708"/>
                </a:lnTo>
                <a:lnTo>
                  <a:pt x="0" y="495708"/>
                </a:lnTo>
                <a:lnTo>
                  <a:pt x="0" y="0"/>
                </a:lnTo>
                <a:close/>
              </a:path>
            </a:pathLst>
          </a:custGeom>
          <a:blipFill>
            <a:blip r:embed="rId3"/>
            <a:stretch>
              <a:fillRect/>
            </a:stretch>
          </a:blipFill>
        </p:spPr>
      </p:sp>
      <p:sp>
        <p:nvSpPr>
          <p:cNvPr id="5" name="Freeform 5"/>
          <p:cNvSpPr/>
          <p:nvPr/>
        </p:nvSpPr>
        <p:spPr>
          <a:xfrm>
            <a:off x="17830862" y="2516578"/>
            <a:ext cx="914276" cy="914276"/>
          </a:xfrm>
          <a:custGeom>
            <a:avLst/>
            <a:gdLst/>
            <a:ahLst/>
            <a:cxnLst/>
            <a:rect l="l" t="t" r="r" b="b"/>
            <a:pathLst>
              <a:path w="914276" h="914276">
                <a:moveTo>
                  <a:pt x="0" y="0"/>
                </a:moveTo>
                <a:lnTo>
                  <a:pt x="914276" y="0"/>
                </a:lnTo>
                <a:lnTo>
                  <a:pt x="914276" y="914277"/>
                </a:lnTo>
                <a:lnTo>
                  <a:pt x="0" y="914277"/>
                </a:lnTo>
                <a:lnTo>
                  <a:pt x="0" y="0"/>
                </a:lnTo>
                <a:close/>
              </a:path>
            </a:pathLst>
          </a:custGeom>
          <a:blipFill>
            <a:blip r:embed="rId4"/>
            <a:stretch>
              <a:fillRect/>
            </a:stretch>
          </a:blipFill>
        </p:spPr>
      </p:sp>
      <p:sp>
        <p:nvSpPr>
          <p:cNvPr id="7" name="TextBox 7"/>
          <p:cNvSpPr txBox="1"/>
          <p:nvPr/>
        </p:nvSpPr>
        <p:spPr>
          <a:xfrm>
            <a:off x="9648190" y="2557145"/>
            <a:ext cx="8115300" cy="5642610"/>
          </a:xfrm>
          <a:prstGeom prst="rect">
            <a:avLst/>
          </a:prstGeom>
        </p:spPr>
        <p:txBody>
          <a:bodyPr lIns="0" tIns="0" rIns="0" bIns="0" rtlCol="0" anchor="t">
            <a:spAutoFit/>
          </a:bodyPr>
          <a:lstStyle/>
          <a:p>
            <a:pPr marL="0" lvl="0" indent="0" algn="l">
              <a:lnSpc>
                <a:spcPts val="8800"/>
              </a:lnSpc>
              <a:spcBef>
                <a:spcPct val="0"/>
              </a:spcBef>
            </a:pPr>
            <a:r>
              <a:rPr lang="vi-VN" altLang="en-US" sz="7200" b="1" u="none" strike="noStrike">
                <a:solidFill>
                  <a:srgbClr val="FFFFFF"/>
                </a:solidFill>
                <a:latin typeface="Futura Medium"/>
                <a:ea typeface="Futura Medium"/>
                <a:cs typeface="Futura Medium"/>
                <a:sym typeface="Futura Medium"/>
              </a:rPr>
              <a:t>Trưng bày những sản phẩm nổi tiếng được tuyển trọn hỗ trợ phong cách cá nhân</a:t>
            </a:r>
            <a:endParaRPr lang="vi-VN" altLang="en-US" sz="7200" b="1" u="none" strike="noStrike">
              <a:solidFill>
                <a:srgbClr val="FFFFFF"/>
              </a:solidFill>
              <a:latin typeface="Futura Medium"/>
              <a:ea typeface="Futura Medium"/>
              <a:cs typeface="Futura Medium"/>
              <a:sym typeface="Futura Medium"/>
            </a:endParaRPr>
          </a:p>
        </p:txBody>
      </p:sp>
      <p:sp>
        <p:nvSpPr>
          <p:cNvPr id="9" name="TextBox 9"/>
          <p:cNvSpPr txBox="1"/>
          <p:nvPr/>
        </p:nvSpPr>
        <p:spPr>
          <a:xfrm>
            <a:off x="-15873015" y="3781408"/>
            <a:ext cx="16215196" cy="2801733"/>
          </a:xfrm>
          <a:prstGeom prst="rect">
            <a:avLst/>
          </a:prstGeom>
        </p:spPr>
        <p:txBody>
          <a:bodyPr lIns="0" tIns="0" rIns="0" bIns="0" rtlCol="0" anchor="t">
            <a:spAutoFit/>
          </a:bodyPr>
          <a:lstStyle/>
          <a:p>
            <a:pPr algn="ctr">
              <a:lnSpc>
                <a:spcPts val="18430"/>
              </a:lnSpc>
              <a:spcBef>
                <a:spcPct val="0"/>
              </a:spcBef>
            </a:pPr>
            <a:r>
              <a:rPr lang="en-US" sz="18430" spc="-774">
                <a:solidFill>
                  <a:srgbClr val="FFFFFF">
                    <a:alpha val="0"/>
                  </a:srgbClr>
                </a:solidFill>
                <a:latin typeface="Futura"/>
                <a:ea typeface="Futura"/>
                <a:cs typeface="Futura"/>
                <a:sym typeface="Futura"/>
              </a:rPr>
              <a:t>INTRODUCTION</a:t>
            </a:r>
            <a:endParaRPr lang="en-US" sz="18430" spc="-774">
              <a:solidFill>
                <a:srgbClr val="FFFFFF">
                  <a:alpha val="0"/>
                </a:srgbClr>
              </a:solidFill>
              <a:latin typeface="Futura"/>
              <a:ea typeface="Futura"/>
              <a:cs typeface="Futura"/>
              <a:sym typeface="Futura"/>
            </a:endParaRPr>
          </a:p>
        </p:txBody>
      </p:sp>
      <p:sp>
        <p:nvSpPr>
          <p:cNvPr id="10" name="TextBox 10"/>
          <p:cNvSpPr txBox="1"/>
          <p:nvPr/>
        </p:nvSpPr>
        <p:spPr>
          <a:xfrm>
            <a:off x="697058" y="341805"/>
            <a:ext cx="1293107" cy="242924"/>
          </a:xfrm>
          <a:prstGeom prst="rect">
            <a:avLst/>
          </a:prstGeom>
        </p:spPr>
        <p:txBody>
          <a:bodyPr lIns="0" tIns="0" rIns="0" bIns="0" rtlCol="0" anchor="t">
            <a:spAutoFit/>
          </a:bodyPr>
          <a:lstStyle/>
          <a:p>
            <a:pPr algn="ctr">
              <a:lnSpc>
                <a:spcPts val="1595"/>
              </a:lnSpc>
              <a:spcBef>
                <a:spcPct val="0"/>
              </a:spcBef>
            </a:pPr>
            <a:r>
              <a:rPr lang="en-US" sz="1595" spc="-67">
                <a:solidFill>
                  <a:srgbClr val="FFFFFF"/>
                </a:solidFill>
                <a:latin typeface="Futura"/>
                <a:ea typeface="Futura"/>
                <a:cs typeface="Futura"/>
                <a:sym typeface="Futura"/>
              </a:rPr>
              <a:t>MORPH SHAPE</a:t>
            </a:r>
            <a:endParaRPr lang="en-US" sz="1595" spc="-67">
              <a:solidFill>
                <a:srgbClr val="FFFFFF"/>
              </a:solidFill>
              <a:latin typeface="Futura"/>
              <a:ea typeface="Futura"/>
              <a:cs typeface="Futura"/>
              <a:sym typeface="Futura"/>
            </a:endParaRPr>
          </a:p>
        </p:txBody>
      </p:sp>
      <p:sp>
        <p:nvSpPr>
          <p:cNvPr id="11" name="TextBox 11"/>
          <p:cNvSpPr txBox="1"/>
          <p:nvPr/>
        </p:nvSpPr>
        <p:spPr>
          <a:xfrm>
            <a:off x="697058" y="341805"/>
            <a:ext cx="1293107" cy="242924"/>
          </a:xfrm>
          <a:prstGeom prst="rect">
            <a:avLst/>
          </a:prstGeom>
        </p:spPr>
        <p:txBody>
          <a:bodyPr lIns="0" tIns="0" rIns="0" bIns="0" rtlCol="0" anchor="t">
            <a:spAutoFit/>
          </a:bodyPr>
          <a:lstStyle/>
          <a:p>
            <a:pPr algn="ctr">
              <a:lnSpc>
                <a:spcPts val="1595"/>
              </a:lnSpc>
              <a:spcBef>
                <a:spcPct val="0"/>
              </a:spcBef>
            </a:pPr>
            <a:r>
              <a:rPr lang="en-US" sz="1595" spc="-67">
                <a:solidFill>
                  <a:srgbClr val="FFFFFF"/>
                </a:solidFill>
                <a:latin typeface="Futura"/>
                <a:ea typeface="Futura"/>
                <a:cs typeface="Futura"/>
                <a:sym typeface="Futura"/>
              </a:rPr>
              <a:t>MORPH SHAPE</a:t>
            </a:r>
            <a:endParaRPr lang="en-US" sz="1595" spc="-67">
              <a:solidFill>
                <a:srgbClr val="FFFFFF"/>
              </a:solidFill>
              <a:latin typeface="Futura"/>
              <a:ea typeface="Futura"/>
              <a:cs typeface="Futura"/>
              <a:sym typeface="Futura"/>
            </a:endParaRPr>
          </a:p>
        </p:txBody>
      </p:sp>
      <p:sp>
        <p:nvSpPr>
          <p:cNvPr id="12" name="TextBox 12"/>
          <p:cNvSpPr txBox="1"/>
          <p:nvPr/>
        </p:nvSpPr>
        <p:spPr>
          <a:xfrm>
            <a:off x="697058" y="341805"/>
            <a:ext cx="1293107" cy="242924"/>
          </a:xfrm>
          <a:prstGeom prst="rect">
            <a:avLst/>
          </a:prstGeom>
        </p:spPr>
        <p:txBody>
          <a:bodyPr lIns="0" tIns="0" rIns="0" bIns="0" rtlCol="0" anchor="t">
            <a:spAutoFit/>
          </a:bodyPr>
          <a:lstStyle/>
          <a:p>
            <a:pPr algn="ctr">
              <a:lnSpc>
                <a:spcPts val="1595"/>
              </a:lnSpc>
              <a:spcBef>
                <a:spcPct val="0"/>
              </a:spcBef>
            </a:pPr>
            <a:r>
              <a:rPr lang="en-US" sz="1595" spc="-67">
                <a:solidFill>
                  <a:srgbClr val="FFFFFF"/>
                </a:solidFill>
                <a:latin typeface="Futura"/>
                <a:ea typeface="Futura"/>
                <a:cs typeface="Futura"/>
                <a:sym typeface="Futura"/>
              </a:rPr>
              <a:t>MORPH SHAPE</a:t>
            </a:r>
            <a:endParaRPr lang="en-US" sz="1595" spc="-67">
              <a:solidFill>
                <a:srgbClr val="FFFFFF"/>
              </a:solidFill>
              <a:latin typeface="Futura"/>
              <a:ea typeface="Futura"/>
              <a:cs typeface="Futura"/>
              <a:sym typeface="Futura"/>
            </a:endParaRPr>
          </a:p>
        </p:txBody>
      </p:sp>
      <p:sp>
        <p:nvSpPr>
          <p:cNvPr id="13" name="TextBox 13"/>
          <p:cNvSpPr txBox="1"/>
          <p:nvPr/>
        </p:nvSpPr>
        <p:spPr>
          <a:xfrm>
            <a:off x="697058" y="341805"/>
            <a:ext cx="1293107" cy="242924"/>
          </a:xfrm>
          <a:prstGeom prst="rect">
            <a:avLst/>
          </a:prstGeom>
        </p:spPr>
        <p:txBody>
          <a:bodyPr lIns="0" tIns="0" rIns="0" bIns="0" rtlCol="0" anchor="t">
            <a:spAutoFit/>
          </a:bodyPr>
          <a:lstStyle/>
          <a:p>
            <a:pPr algn="ctr">
              <a:lnSpc>
                <a:spcPts val="1595"/>
              </a:lnSpc>
              <a:spcBef>
                <a:spcPct val="0"/>
              </a:spcBef>
            </a:pPr>
            <a:r>
              <a:rPr lang="en-US" sz="1595" spc="-67">
                <a:solidFill>
                  <a:srgbClr val="FFFFFF"/>
                </a:solidFill>
                <a:latin typeface="Futura"/>
                <a:ea typeface="Futura"/>
                <a:cs typeface="Futura"/>
                <a:sym typeface="Futura"/>
              </a:rPr>
              <a:t>MORPH SHAPE</a:t>
            </a:r>
            <a:endParaRPr lang="en-US" sz="1595" spc="-67">
              <a:solidFill>
                <a:srgbClr val="FFFFFF"/>
              </a:solidFill>
              <a:latin typeface="Futura"/>
              <a:ea typeface="Futura"/>
              <a:cs typeface="Futura"/>
              <a:sym typeface="Futura"/>
            </a:endParaRPr>
          </a:p>
        </p:txBody>
      </p:sp>
      <p:sp>
        <p:nvSpPr>
          <p:cNvPr id="14" name="TextBox 14"/>
          <p:cNvSpPr txBox="1"/>
          <p:nvPr/>
        </p:nvSpPr>
        <p:spPr>
          <a:xfrm>
            <a:off x="697058" y="341805"/>
            <a:ext cx="1293107" cy="242924"/>
          </a:xfrm>
          <a:prstGeom prst="rect">
            <a:avLst/>
          </a:prstGeom>
        </p:spPr>
        <p:txBody>
          <a:bodyPr lIns="0" tIns="0" rIns="0" bIns="0" rtlCol="0" anchor="t">
            <a:spAutoFit/>
          </a:bodyPr>
          <a:lstStyle/>
          <a:p>
            <a:pPr algn="ctr">
              <a:lnSpc>
                <a:spcPts val="1595"/>
              </a:lnSpc>
              <a:spcBef>
                <a:spcPct val="0"/>
              </a:spcBef>
            </a:pPr>
            <a:r>
              <a:rPr lang="en-US" sz="1595" spc="-67">
                <a:solidFill>
                  <a:srgbClr val="FFFFFF"/>
                </a:solidFill>
                <a:latin typeface="Futura"/>
                <a:ea typeface="Futura"/>
                <a:cs typeface="Futura"/>
                <a:sym typeface="Futura"/>
              </a:rPr>
              <a:t>MORPH SHAPE</a:t>
            </a:r>
            <a:endParaRPr lang="en-US" sz="1595" spc="-67">
              <a:solidFill>
                <a:srgbClr val="FFFFFF"/>
              </a:solidFill>
              <a:latin typeface="Futura"/>
              <a:ea typeface="Futura"/>
              <a:cs typeface="Futura"/>
              <a:sym typeface="Futura"/>
            </a:endParaRPr>
          </a:p>
        </p:txBody>
      </p:sp>
      <p:sp>
        <p:nvSpPr>
          <p:cNvPr id="15" name="Freeform 15"/>
          <p:cNvSpPr/>
          <p:nvPr/>
        </p:nvSpPr>
        <p:spPr>
          <a:xfrm>
            <a:off x="17830862" y="4684569"/>
            <a:ext cx="914276" cy="914276"/>
          </a:xfrm>
          <a:custGeom>
            <a:avLst/>
            <a:gdLst/>
            <a:ahLst/>
            <a:cxnLst/>
            <a:rect l="l" t="t" r="r" b="b"/>
            <a:pathLst>
              <a:path w="914276" h="914276">
                <a:moveTo>
                  <a:pt x="0" y="0"/>
                </a:moveTo>
                <a:lnTo>
                  <a:pt x="914276" y="0"/>
                </a:lnTo>
                <a:lnTo>
                  <a:pt x="914276" y="914276"/>
                </a:lnTo>
                <a:lnTo>
                  <a:pt x="0" y="914276"/>
                </a:lnTo>
                <a:lnTo>
                  <a:pt x="0" y="0"/>
                </a:lnTo>
                <a:close/>
              </a:path>
            </a:pathLst>
          </a:custGeom>
          <a:blipFill>
            <a:blip r:embed="rId4"/>
            <a:stretch>
              <a:fillRect/>
            </a:stretch>
          </a:blipFill>
        </p:spPr>
      </p:sp>
      <p:sp>
        <p:nvSpPr>
          <p:cNvPr id="16" name="Freeform 16"/>
          <p:cNvSpPr/>
          <p:nvPr/>
        </p:nvSpPr>
        <p:spPr>
          <a:xfrm>
            <a:off x="17830862" y="6856145"/>
            <a:ext cx="914276" cy="914276"/>
          </a:xfrm>
          <a:custGeom>
            <a:avLst/>
            <a:gdLst/>
            <a:ahLst/>
            <a:cxnLst/>
            <a:rect l="l" t="t" r="r" b="b"/>
            <a:pathLst>
              <a:path w="914276" h="914276">
                <a:moveTo>
                  <a:pt x="0" y="0"/>
                </a:moveTo>
                <a:lnTo>
                  <a:pt x="914276" y="0"/>
                </a:lnTo>
                <a:lnTo>
                  <a:pt x="914276" y="914277"/>
                </a:lnTo>
                <a:lnTo>
                  <a:pt x="0" y="914277"/>
                </a:lnTo>
                <a:lnTo>
                  <a:pt x="0" y="0"/>
                </a:lnTo>
                <a:close/>
              </a:path>
            </a:pathLst>
          </a:custGeom>
          <a:blipFill>
            <a:blip r:embed="rId4"/>
            <a:stretch>
              <a:fillRect/>
            </a:stretch>
          </a:blipFill>
        </p:spPr>
      </p:sp>
      <p:grpSp>
        <p:nvGrpSpPr>
          <p:cNvPr id="17" name="Group 17"/>
          <p:cNvGrpSpPr/>
          <p:nvPr/>
        </p:nvGrpSpPr>
        <p:grpSpPr>
          <a:xfrm rot="0">
            <a:off x="17993307" y="2737350"/>
            <a:ext cx="589385" cy="472732"/>
            <a:chOff x="0" y="0"/>
            <a:chExt cx="785847" cy="630310"/>
          </a:xfrm>
        </p:grpSpPr>
        <p:sp>
          <p:nvSpPr>
            <p:cNvPr id="18" name="TextBox 18"/>
            <p:cNvSpPr txBox="1"/>
            <p:nvPr/>
          </p:nvSpPr>
          <p:spPr>
            <a:xfrm>
              <a:off x="0" y="-9525"/>
              <a:ext cx="785847" cy="354383"/>
            </a:xfrm>
            <a:prstGeom prst="rect">
              <a:avLst/>
            </a:prstGeom>
          </p:spPr>
          <p:txBody>
            <a:bodyPr lIns="0" tIns="0" rIns="0" bIns="0" rtlCol="0" anchor="t">
              <a:spAutoFit/>
            </a:bodyPr>
            <a:lstStyle/>
            <a:p>
              <a:pPr marL="0" lvl="0" indent="0" algn="l">
                <a:lnSpc>
                  <a:spcPts val="925"/>
                </a:lnSpc>
                <a:spcBef>
                  <a:spcPct val="0"/>
                </a:spcBef>
              </a:pPr>
              <a:r>
                <a:rPr lang="en-US" sz="925" b="1" u="none" strike="noStrike">
                  <a:solidFill>
                    <a:srgbClr val="000000">
                      <a:alpha val="0"/>
                    </a:srgbClr>
                  </a:solidFill>
                  <a:latin typeface="Futura Ultra-Bold"/>
                  <a:ea typeface="Futura Ultra-Bold"/>
                  <a:cs typeface="Futura Ultra-Bold"/>
                  <a:sym typeface="Futura Ultra-Bold"/>
                </a:rPr>
                <a:t>Who we are?</a:t>
              </a:r>
              <a:endParaRPr lang="en-US" sz="925" b="1" u="none" strike="noStrike">
                <a:solidFill>
                  <a:srgbClr val="000000">
                    <a:alpha val="0"/>
                  </a:srgbClr>
                </a:solidFill>
                <a:latin typeface="Futura Ultra-Bold"/>
                <a:ea typeface="Futura Ultra-Bold"/>
                <a:cs typeface="Futura Ultra-Bold"/>
                <a:sym typeface="Futura Ultra-Bold"/>
              </a:endParaRPr>
            </a:p>
          </p:txBody>
        </p:sp>
        <p:sp>
          <p:nvSpPr>
            <p:cNvPr id="19" name="TextBox 19"/>
            <p:cNvSpPr txBox="1"/>
            <p:nvPr/>
          </p:nvSpPr>
          <p:spPr>
            <a:xfrm>
              <a:off x="0" y="405249"/>
              <a:ext cx="785847" cy="225061"/>
            </a:xfrm>
            <a:prstGeom prst="rect">
              <a:avLst/>
            </a:prstGeom>
          </p:spPr>
          <p:txBody>
            <a:bodyPr lIns="0" tIns="0" rIns="0" bIns="0" rtlCol="0" anchor="t">
              <a:spAutoFit/>
            </a:bodyPr>
            <a:lstStyle/>
            <a:p>
              <a:pPr marL="0" lvl="0" indent="0" algn="l">
                <a:lnSpc>
                  <a:spcPts val="325"/>
                </a:lnSpc>
                <a:spcBef>
                  <a:spcPct val="0"/>
                </a:spcBef>
              </a:pPr>
              <a:r>
                <a:rPr lang="en-US" sz="270" b="1" u="none" strike="noStrike">
                  <a:solidFill>
                    <a:srgbClr val="000000">
                      <a:alpha val="0"/>
                    </a:srgbClr>
                  </a:solidFill>
                  <a:latin typeface="Futura Medium"/>
                  <a:ea typeface="Futura Medium"/>
                  <a:cs typeface="Futura Medium"/>
                  <a:sym typeface="Futura Medium"/>
                </a:rPr>
                <a:t>Briefly elaborate on what you want to discuss. Lorem ipsum dolor sit amet, consectetur adipiscing elit, sed do eiusmod tempor incididunt ut labore.</a:t>
              </a:r>
              <a:endParaRPr lang="en-US" sz="270" b="1" u="none" strike="noStrike">
                <a:solidFill>
                  <a:srgbClr val="000000">
                    <a:alpha val="0"/>
                  </a:srgbClr>
                </a:solidFill>
                <a:latin typeface="Futura Medium"/>
                <a:ea typeface="Futura Medium"/>
                <a:cs typeface="Futura Medium"/>
                <a:sym typeface="Futura Medium"/>
              </a:endParaRPr>
            </a:p>
          </p:txBody>
        </p:sp>
      </p:grpSp>
      <p:grpSp>
        <p:nvGrpSpPr>
          <p:cNvPr id="20" name="Group 20"/>
          <p:cNvGrpSpPr/>
          <p:nvPr/>
        </p:nvGrpSpPr>
        <p:grpSpPr>
          <a:xfrm rot="0">
            <a:off x="17993307" y="4945908"/>
            <a:ext cx="589385" cy="472732"/>
            <a:chOff x="0" y="0"/>
            <a:chExt cx="785847" cy="630310"/>
          </a:xfrm>
        </p:grpSpPr>
        <p:sp>
          <p:nvSpPr>
            <p:cNvPr id="21" name="TextBox 21"/>
            <p:cNvSpPr txBox="1"/>
            <p:nvPr/>
          </p:nvSpPr>
          <p:spPr>
            <a:xfrm>
              <a:off x="0" y="-9525"/>
              <a:ext cx="785847" cy="354383"/>
            </a:xfrm>
            <a:prstGeom prst="rect">
              <a:avLst/>
            </a:prstGeom>
          </p:spPr>
          <p:txBody>
            <a:bodyPr lIns="0" tIns="0" rIns="0" bIns="0" rtlCol="0" anchor="t">
              <a:spAutoFit/>
            </a:bodyPr>
            <a:lstStyle/>
            <a:p>
              <a:pPr marL="0" lvl="0" indent="0" algn="l">
                <a:lnSpc>
                  <a:spcPts val="925"/>
                </a:lnSpc>
                <a:spcBef>
                  <a:spcPct val="0"/>
                </a:spcBef>
              </a:pPr>
              <a:r>
                <a:rPr lang="en-US" sz="925" b="1">
                  <a:solidFill>
                    <a:srgbClr val="000000">
                      <a:alpha val="0"/>
                    </a:srgbClr>
                  </a:solidFill>
                  <a:latin typeface="Futura Ultra-Bold"/>
                  <a:ea typeface="Futura Ultra-Bold"/>
                  <a:cs typeface="Futura Ultra-Bold"/>
                  <a:sym typeface="Futura Ultra-Bold"/>
                </a:rPr>
                <a:t>What we do?</a:t>
              </a:r>
              <a:endParaRPr lang="en-US" sz="925" b="1">
                <a:solidFill>
                  <a:srgbClr val="000000">
                    <a:alpha val="0"/>
                  </a:srgbClr>
                </a:solidFill>
                <a:latin typeface="Futura Ultra-Bold"/>
                <a:ea typeface="Futura Ultra-Bold"/>
                <a:cs typeface="Futura Ultra-Bold"/>
                <a:sym typeface="Futura Ultra-Bold"/>
              </a:endParaRPr>
            </a:p>
          </p:txBody>
        </p:sp>
        <p:sp>
          <p:nvSpPr>
            <p:cNvPr id="22" name="TextBox 22"/>
            <p:cNvSpPr txBox="1"/>
            <p:nvPr/>
          </p:nvSpPr>
          <p:spPr>
            <a:xfrm>
              <a:off x="0" y="405249"/>
              <a:ext cx="785847" cy="225061"/>
            </a:xfrm>
            <a:prstGeom prst="rect">
              <a:avLst/>
            </a:prstGeom>
          </p:spPr>
          <p:txBody>
            <a:bodyPr lIns="0" tIns="0" rIns="0" bIns="0" rtlCol="0" anchor="t">
              <a:spAutoFit/>
            </a:bodyPr>
            <a:lstStyle/>
            <a:p>
              <a:pPr marL="0" lvl="0" indent="0" algn="l">
                <a:lnSpc>
                  <a:spcPts val="325"/>
                </a:lnSpc>
                <a:spcBef>
                  <a:spcPct val="0"/>
                </a:spcBef>
              </a:pPr>
              <a:r>
                <a:rPr lang="en-US" sz="270" b="1" u="none" strike="noStrike">
                  <a:solidFill>
                    <a:srgbClr val="000000">
                      <a:alpha val="0"/>
                    </a:srgbClr>
                  </a:solidFill>
                  <a:latin typeface="Futura Medium"/>
                  <a:ea typeface="Futura Medium"/>
                  <a:cs typeface="Futura Medium"/>
                  <a:sym typeface="Futura Medium"/>
                </a:rPr>
                <a:t>Briefly elaborate on what you want to discuss. Lorem ipsum dolor sit amet, consectetur adipiscing elit, sed do eiusmod tempor incididunt ut labore.</a:t>
              </a:r>
              <a:endParaRPr lang="en-US" sz="270" b="1" u="none" strike="noStrike">
                <a:solidFill>
                  <a:srgbClr val="000000">
                    <a:alpha val="0"/>
                  </a:srgbClr>
                </a:solidFill>
                <a:latin typeface="Futura Medium"/>
                <a:ea typeface="Futura Medium"/>
                <a:cs typeface="Futura Medium"/>
                <a:sym typeface="Futura Medium"/>
              </a:endParaRPr>
            </a:p>
          </p:txBody>
        </p:sp>
      </p:grpSp>
      <p:grpSp>
        <p:nvGrpSpPr>
          <p:cNvPr id="23" name="Group 23"/>
          <p:cNvGrpSpPr/>
          <p:nvPr/>
        </p:nvGrpSpPr>
        <p:grpSpPr>
          <a:xfrm rot="0">
            <a:off x="17993307" y="7076917"/>
            <a:ext cx="589385" cy="472732"/>
            <a:chOff x="0" y="0"/>
            <a:chExt cx="785847" cy="630310"/>
          </a:xfrm>
        </p:grpSpPr>
        <p:sp>
          <p:nvSpPr>
            <p:cNvPr id="24" name="TextBox 24"/>
            <p:cNvSpPr txBox="1"/>
            <p:nvPr/>
          </p:nvSpPr>
          <p:spPr>
            <a:xfrm>
              <a:off x="0" y="-9525"/>
              <a:ext cx="785847" cy="354383"/>
            </a:xfrm>
            <a:prstGeom prst="rect">
              <a:avLst/>
            </a:prstGeom>
          </p:spPr>
          <p:txBody>
            <a:bodyPr lIns="0" tIns="0" rIns="0" bIns="0" rtlCol="0" anchor="t">
              <a:spAutoFit/>
            </a:bodyPr>
            <a:lstStyle/>
            <a:p>
              <a:pPr marL="0" lvl="0" indent="0" algn="l">
                <a:lnSpc>
                  <a:spcPts val="925"/>
                </a:lnSpc>
                <a:spcBef>
                  <a:spcPct val="0"/>
                </a:spcBef>
              </a:pPr>
              <a:r>
                <a:rPr lang="en-US" sz="925" b="1">
                  <a:solidFill>
                    <a:srgbClr val="000000">
                      <a:alpha val="0"/>
                    </a:srgbClr>
                  </a:solidFill>
                  <a:latin typeface="Futura Ultra-Bold"/>
                  <a:ea typeface="Futura Ultra-Bold"/>
                  <a:cs typeface="Futura Ultra-Bold"/>
                  <a:sym typeface="Futura Ultra-Bold"/>
                </a:rPr>
                <a:t>Why we do?</a:t>
              </a:r>
              <a:endParaRPr lang="en-US" sz="925" b="1">
                <a:solidFill>
                  <a:srgbClr val="000000">
                    <a:alpha val="0"/>
                  </a:srgbClr>
                </a:solidFill>
                <a:latin typeface="Futura Ultra-Bold"/>
                <a:ea typeface="Futura Ultra-Bold"/>
                <a:cs typeface="Futura Ultra-Bold"/>
                <a:sym typeface="Futura Ultra-Bold"/>
              </a:endParaRPr>
            </a:p>
          </p:txBody>
        </p:sp>
        <p:sp>
          <p:nvSpPr>
            <p:cNvPr id="25" name="TextBox 25"/>
            <p:cNvSpPr txBox="1"/>
            <p:nvPr/>
          </p:nvSpPr>
          <p:spPr>
            <a:xfrm>
              <a:off x="0" y="405249"/>
              <a:ext cx="785847" cy="225061"/>
            </a:xfrm>
            <a:prstGeom prst="rect">
              <a:avLst/>
            </a:prstGeom>
          </p:spPr>
          <p:txBody>
            <a:bodyPr lIns="0" tIns="0" rIns="0" bIns="0" rtlCol="0" anchor="t">
              <a:spAutoFit/>
            </a:bodyPr>
            <a:lstStyle/>
            <a:p>
              <a:pPr marL="0" lvl="0" indent="0" algn="l">
                <a:lnSpc>
                  <a:spcPts val="325"/>
                </a:lnSpc>
                <a:spcBef>
                  <a:spcPct val="0"/>
                </a:spcBef>
              </a:pPr>
              <a:r>
                <a:rPr lang="en-US" sz="270" b="1" u="none" strike="noStrike">
                  <a:solidFill>
                    <a:srgbClr val="000000">
                      <a:alpha val="0"/>
                    </a:srgbClr>
                  </a:solidFill>
                  <a:latin typeface="Futura Medium"/>
                  <a:ea typeface="Futura Medium"/>
                  <a:cs typeface="Futura Medium"/>
                  <a:sym typeface="Futura Medium"/>
                </a:rPr>
                <a:t>Briefly elaborate on what you want to discuss. Lorem ipsum dolor sit amet, consectetur adipiscing elit, sed do eiusmod tempor incididunt ut labore.</a:t>
              </a:r>
              <a:endParaRPr lang="en-US" sz="270" b="1" u="none" strike="noStrike">
                <a:solidFill>
                  <a:srgbClr val="000000">
                    <a:alpha val="0"/>
                  </a:srgbClr>
                </a:solidFill>
                <a:latin typeface="Futura Medium"/>
                <a:ea typeface="Futura Medium"/>
                <a:cs typeface="Futura Medium"/>
                <a:sym typeface="Futura Medium"/>
              </a:endParaRPr>
            </a:p>
          </p:txBody>
        </p:sp>
      </p:grpSp>
      <p:sp>
        <p:nvSpPr>
          <p:cNvPr id="26" name="TextBox 26"/>
          <p:cNvSpPr txBox="1"/>
          <p:nvPr/>
        </p:nvSpPr>
        <p:spPr>
          <a:xfrm>
            <a:off x="17993307" y="9618028"/>
            <a:ext cx="8115300" cy="1337944"/>
          </a:xfrm>
          <a:prstGeom prst="rect">
            <a:avLst/>
          </a:prstGeom>
        </p:spPr>
        <p:txBody>
          <a:bodyPr lIns="0" tIns="0" rIns="0" bIns="0" rtlCol="0" anchor="t">
            <a:spAutoFit/>
          </a:bodyPr>
          <a:lstStyle/>
          <a:p>
            <a:pPr marL="0" lvl="0" indent="0" algn="ctr">
              <a:lnSpc>
                <a:spcPts val="8800"/>
              </a:lnSpc>
              <a:spcBef>
                <a:spcPct val="0"/>
              </a:spcBef>
            </a:pPr>
            <a:r>
              <a:rPr lang="en-US" sz="8800" b="1">
                <a:solidFill>
                  <a:srgbClr val="FFFFFF"/>
                </a:solidFill>
                <a:latin typeface="Futura Medium"/>
                <a:ea typeface="Futura Medium"/>
                <a:cs typeface="Futura Medium"/>
                <a:sym typeface="Futura Medium"/>
              </a:rPr>
              <a:t>Our Company</a:t>
            </a:r>
            <a:endParaRPr lang="en-US" sz="8800" b="1">
              <a:solidFill>
                <a:srgbClr val="FFFFFF"/>
              </a:solidFill>
              <a:latin typeface="Futura Medium"/>
              <a:ea typeface="Futura Medium"/>
              <a:cs typeface="Futura Medium"/>
              <a:sym typeface="Futura Medium"/>
            </a:endParaRPr>
          </a:p>
        </p:txBody>
      </p:sp>
    </p:spTree>
  </p:cSld>
  <p:clrMapOvr>
    <a:masterClrMapping/>
  </p:clrMapOvr>
  <p:transition spd="slow">
    <p:push/>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342181" y="215413"/>
            <a:ext cx="2002861" cy="495708"/>
          </a:xfrm>
          <a:custGeom>
            <a:avLst/>
            <a:gdLst/>
            <a:ahLst/>
            <a:cxnLst/>
            <a:rect l="l" t="t" r="r" b="b"/>
            <a:pathLst>
              <a:path w="2002861" h="495708">
                <a:moveTo>
                  <a:pt x="0" y="0"/>
                </a:moveTo>
                <a:lnTo>
                  <a:pt x="2002862" y="0"/>
                </a:lnTo>
                <a:lnTo>
                  <a:pt x="2002862" y="495708"/>
                </a:lnTo>
                <a:lnTo>
                  <a:pt x="0" y="495708"/>
                </a:lnTo>
                <a:lnTo>
                  <a:pt x="0" y="0"/>
                </a:lnTo>
                <a:close/>
              </a:path>
            </a:pathLst>
          </a:custGeom>
          <a:blipFill>
            <a:blip r:embed="rId1"/>
            <a:stretch>
              <a:fillRect/>
            </a:stretch>
          </a:blipFill>
        </p:spPr>
      </p:sp>
      <p:sp>
        <p:nvSpPr>
          <p:cNvPr id="3" name="TextBox 3"/>
          <p:cNvSpPr txBox="1"/>
          <p:nvPr/>
        </p:nvSpPr>
        <p:spPr>
          <a:xfrm>
            <a:off x="697058" y="341805"/>
            <a:ext cx="1293107" cy="242924"/>
          </a:xfrm>
          <a:prstGeom prst="rect">
            <a:avLst/>
          </a:prstGeom>
        </p:spPr>
        <p:txBody>
          <a:bodyPr lIns="0" tIns="0" rIns="0" bIns="0" rtlCol="0" anchor="t">
            <a:spAutoFit/>
          </a:bodyPr>
          <a:lstStyle/>
          <a:p>
            <a:pPr algn="ctr">
              <a:lnSpc>
                <a:spcPts val="1595"/>
              </a:lnSpc>
              <a:spcBef>
                <a:spcPct val="0"/>
              </a:spcBef>
            </a:pPr>
            <a:r>
              <a:rPr lang="en-US" sz="1595" spc="-67">
                <a:solidFill>
                  <a:srgbClr val="FFFFFF"/>
                </a:solidFill>
                <a:latin typeface="Futura"/>
                <a:ea typeface="Futura"/>
                <a:cs typeface="Futura"/>
                <a:sym typeface="Futura"/>
              </a:rPr>
              <a:t>MORPH SHAPE</a:t>
            </a:r>
            <a:endParaRPr lang="en-US" sz="1595" spc="-67">
              <a:solidFill>
                <a:srgbClr val="FFFFFF"/>
              </a:solidFill>
              <a:latin typeface="Futura"/>
              <a:ea typeface="Futura"/>
              <a:cs typeface="Futura"/>
              <a:sym typeface="Futura"/>
            </a:endParaRPr>
          </a:p>
        </p:txBody>
      </p:sp>
      <p:sp>
        <p:nvSpPr>
          <p:cNvPr id="4" name="TextBox 4"/>
          <p:cNvSpPr txBox="1"/>
          <p:nvPr/>
        </p:nvSpPr>
        <p:spPr>
          <a:xfrm>
            <a:off x="697058" y="341805"/>
            <a:ext cx="1293107" cy="242924"/>
          </a:xfrm>
          <a:prstGeom prst="rect">
            <a:avLst/>
          </a:prstGeom>
        </p:spPr>
        <p:txBody>
          <a:bodyPr lIns="0" tIns="0" rIns="0" bIns="0" rtlCol="0" anchor="t">
            <a:spAutoFit/>
          </a:bodyPr>
          <a:lstStyle/>
          <a:p>
            <a:pPr algn="ctr">
              <a:lnSpc>
                <a:spcPts val="1595"/>
              </a:lnSpc>
              <a:spcBef>
                <a:spcPct val="0"/>
              </a:spcBef>
            </a:pPr>
            <a:r>
              <a:rPr lang="en-US" sz="1595" spc="-67">
                <a:solidFill>
                  <a:srgbClr val="FFFFFF"/>
                </a:solidFill>
                <a:latin typeface="Futura"/>
                <a:ea typeface="Futura"/>
                <a:cs typeface="Futura"/>
                <a:sym typeface="Futura"/>
              </a:rPr>
              <a:t>MORPH SHAPE</a:t>
            </a:r>
            <a:endParaRPr lang="en-US" sz="1595" spc="-67">
              <a:solidFill>
                <a:srgbClr val="FFFFFF"/>
              </a:solidFill>
              <a:latin typeface="Futura"/>
              <a:ea typeface="Futura"/>
              <a:cs typeface="Futura"/>
              <a:sym typeface="Futura"/>
            </a:endParaRPr>
          </a:p>
        </p:txBody>
      </p:sp>
      <p:sp>
        <p:nvSpPr>
          <p:cNvPr id="5" name="TextBox 5"/>
          <p:cNvSpPr txBox="1"/>
          <p:nvPr/>
        </p:nvSpPr>
        <p:spPr>
          <a:xfrm>
            <a:off x="697058" y="341805"/>
            <a:ext cx="1293107" cy="242924"/>
          </a:xfrm>
          <a:prstGeom prst="rect">
            <a:avLst/>
          </a:prstGeom>
        </p:spPr>
        <p:txBody>
          <a:bodyPr lIns="0" tIns="0" rIns="0" bIns="0" rtlCol="0" anchor="t">
            <a:spAutoFit/>
          </a:bodyPr>
          <a:lstStyle/>
          <a:p>
            <a:pPr algn="ctr">
              <a:lnSpc>
                <a:spcPts val="1595"/>
              </a:lnSpc>
              <a:spcBef>
                <a:spcPct val="0"/>
              </a:spcBef>
            </a:pPr>
            <a:r>
              <a:rPr lang="en-US" sz="1595" spc="-67">
                <a:solidFill>
                  <a:srgbClr val="FFFFFF"/>
                </a:solidFill>
                <a:latin typeface="Futura"/>
                <a:ea typeface="Futura"/>
                <a:cs typeface="Futura"/>
                <a:sym typeface="Futura"/>
              </a:rPr>
              <a:t>MORPH SHAPE</a:t>
            </a:r>
            <a:endParaRPr lang="en-US" sz="1595" spc="-67">
              <a:solidFill>
                <a:srgbClr val="FFFFFF"/>
              </a:solidFill>
              <a:latin typeface="Futura"/>
              <a:ea typeface="Futura"/>
              <a:cs typeface="Futura"/>
              <a:sym typeface="Futura"/>
            </a:endParaRPr>
          </a:p>
        </p:txBody>
      </p:sp>
      <p:sp>
        <p:nvSpPr>
          <p:cNvPr id="6" name="TextBox 6"/>
          <p:cNvSpPr txBox="1"/>
          <p:nvPr/>
        </p:nvSpPr>
        <p:spPr>
          <a:xfrm>
            <a:off x="697058" y="341805"/>
            <a:ext cx="1293107" cy="242924"/>
          </a:xfrm>
          <a:prstGeom prst="rect">
            <a:avLst/>
          </a:prstGeom>
        </p:spPr>
        <p:txBody>
          <a:bodyPr lIns="0" tIns="0" rIns="0" bIns="0" rtlCol="0" anchor="t">
            <a:spAutoFit/>
          </a:bodyPr>
          <a:lstStyle/>
          <a:p>
            <a:pPr algn="ctr">
              <a:lnSpc>
                <a:spcPts val="1595"/>
              </a:lnSpc>
              <a:spcBef>
                <a:spcPct val="0"/>
              </a:spcBef>
            </a:pPr>
            <a:r>
              <a:rPr lang="en-US" sz="1595" spc="-67">
                <a:solidFill>
                  <a:srgbClr val="FFFFFF"/>
                </a:solidFill>
                <a:latin typeface="Futura"/>
                <a:ea typeface="Futura"/>
                <a:cs typeface="Futura"/>
                <a:sym typeface="Futura"/>
              </a:rPr>
              <a:t>MORPH SHAPE</a:t>
            </a:r>
            <a:endParaRPr lang="en-US" sz="1595" spc="-67">
              <a:solidFill>
                <a:srgbClr val="FFFFFF"/>
              </a:solidFill>
              <a:latin typeface="Futura"/>
              <a:ea typeface="Futura"/>
              <a:cs typeface="Futura"/>
              <a:sym typeface="Futura"/>
            </a:endParaRPr>
          </a:p>
        </p:txBody>
      </p:sp>
      <p:sp>
        <p:nvSpPr>
          <p:cNvPr id="7" name="TextBox 7"/>
          <p:cNvSpPr txBox="1"/>
          <p:nvPr/>
        </p:nvSpPr>
        <p:spPr>
          <a:xfrm>
            <a:off x="697058" y="341805"/>
            <a:ext cx="1293107" cy="242924"/>
          </a:xfrm>
          <a:prstGeom prst="rect">
            <a:avLst/>
          </a:prstGeom>
        </p:spPr>
        <p:txBody>
          <a:bodyPr lIns="0" tIns="0" rIns="0" bIns="0" rtlCol="0" anchor="t">
            <a:spAutoFit/>
          </a:bodyPr>
          <a:lstStyle/>
          <a:p>
            <a:pPr algn="ctr">
              <a:lnSpc>
                <a:spcPts val="1595"/>
              </a:lnSpc>
              <a:spcBef>
                <a:spcPct val="0"/>
              </a:spcBef>
            </a:pPr>
            <a:r>
              <a:rPr lang="en-US" sz="1595" spc="-67">
                <a:solidFill>
                  <a:srgbClr val="FFFFFF"/>
                </a:solidFill>
                <a:latin typeface="Futura"/>
                <a:ea typeface="Futura"/>
                <a:cs typeface="Futura"/>
                <a:sym typeface="Futura"/>
              </a:rPr>
              <a:t>MORPH SHAPE</a:t>
            </a:r>
            <a:endParaRPr lang="en-US" sz="1595" spc="-67">
              <a:solidFill>
                <a:srgbClr val="FFFFFF"/>
              </a:solidFill>
              <a:latin typeface="Futura"/>
              <a:ea typeface="Futura"/>
              <a:cs typeface="Futura"/>
              <a:sym typeface="Futura"/>
            </a:endParaRPr>
          </a:p>
        </p:txBody>
      </p:sp>
      <p:sp>
        <p:nvSpPr>
          <p:cNvPr id="8" name="Freeform 8"/>
          <p:cNvSpPr/>
          <p:nvPr/>
        </p:nvSpPr>
        <p:spPr>
          <a:xfrm>
            <a:off x="798133" y="834946"/>
            <a:ext cx="16691734" cy="8617108"/>
          </a:xfrm>
          <a:custGeom>
            <a:avLst/>
            <a:gdLst/>
            <a:ahLst/>
            <a:cxnLst/>
            <a:rect l="l" t="t" r="r" b="b"/>
            <a:pathLst>
              <a:path w="16691734" h="8617108">
                <a:moveTo>
                  <a:pt x="0" y="0"/>
                </a:moveTo>
                <a:lnTo>
                  <a:pt x="16691734" y="0"/>
                </a:lnTo>
                <a:lnTo>
                  <a:pt x="16691734" y="8617108"/>
                </a:lnTo>
                <a:lnTo>
                  <a:pt x="0" y="8617108"/>
                </a:lnTo>
                <a:lnTo>
                  <a:pt x="0" y="0"/>
                </a:lnTo>
                <a:close/>
              </a:path>
            </a:pathLst>
          </a:custGeom>
          <a:blipFill>
            <a:blip r:embed="rId2"/>
            <a:stretch>
              <a:fillRect/>
            </a:stretch>
          </a:blipFill>
        </p:spPr>
      </p:sp>
      <p:sp>
        <p:nvSpPr>
          <p:cNvPr id="9" name="TextBox 9"/>
          <p:cNvSpPr txBox="1"/>
          <p:nvPr/>
        </p:nvSpPr>
        <p:spPr>
          <a:xfrm>
            <a:off x="1785364" y="2181208"/>
            <a:ext cx="15326872" cy="7090410"/>
          </a:xfrm>
          <a:prstGeom prst="rect">
            <a:avLst/>
          </a:prstGeom>
        </p:spPr>
        <p:txBody>
          <a:bodyPr lIns="0" tIns="0" rIns="0" bIns="0" rtlCol="0" anchor="t">
            <a:spAutoFit/>
          </a:bodyPr>
          <a:lstStyle/>
          <a:p>
            <a:pPr algn="ctr">
              <a:lnSpc>
                <a:spcPts val="18430"/>
              </a:lnSpc>
              <a:spcBef>
                <a:spcPct val="0"/>
              </a:spcBef>
            </a:pPr>
            <a:r>
              <a:rPr lang="vi-VN" altLang="en-US" sz="18430" spc="-774">
                <a:solidFill>
                  <a:srgbClr val="000000"/>
                </a:solidFill>
                <a:latin typeface="Futura"/>
                <a:ea typeface="Futura"/>
                <a:cs typeface="Futura"/>
                <a:sym typeface="Futura"/>
              </a:rPr>
              <a:t>Đối tượng sử dụng và mục tiêu</a:t>
            </a:r>
            <a:endParaRPr lang="vi-VN" altLang="en-US" sz="18430" spc="-774">
              <a:solidFill>
                <a:srgbClr val="000000"/>
              </a:solidFill>
              <a:latin typeface="Futura"/>
              <a:ea typeface="Futura"/>
              <a:cs typeface="Futura"/>
              <a:sym typeface="Futura"/>
            </a:endParaRPr>
          </a:p>
        </p:txBody>
      </p:sp>
      <p:sp>
        <p:nvSpPr>
          <p:cNvPr id="10" name="Freeform 10"/>
          <p:cNvSpPr/>
          <p:nvPr/>
        </p:nvSpPr>
        <p:spPr>
          <a:xfrm rot="-5400000">
            <a:off x="342181" y="-5293935"/>
            <a:ext cx="5509348" cy="5509348"/>
          </a:xfrm>
          <a:custGeom>
            <a:avLst/>
            <a:gdLst/>
            <a:ahLst/>
            <a:cxnLst/>
            <a:rect l="l" t="t" r="r" b="b"/>
            <a:pathLst>
              <a:path w="5509348" h="5509348">
                <a:moveTo>
                  <a:pt x="0" y="0"/>
                </a:moveTo>
                <a:lnTo>
                  <a:pt x="5509348" y="0"/>
                </a:lnTo>
                <a:lnTo>
                  <a:pt x="5509348" y="5509348"/>
                </a:lnTo>
                <a:lnTo>
                  <a:pt x="0" y="5509348"/>
                </a:lnTo>
                <a:lnTo>
                  <a:pt x="0" y="0"/>
                </a:lnTo>
                <a:close/>
              </a:path>
            </a:pathLst>
          </a:custGeom>
          <a:blipFill>
            <a:blip r:embed="rId3">
              <a:alphaModFix amt="0"/>
            </a:blip>
            <a:stretch>
              <a:fillRect/>
            </a:stretch>
          </a:blipFill>
        </p:spPr>
      </p:sp>
      <p:grpSp>
        <p:nvGrpSpPr>
          <p:cNvPr id="11" name="Group 11"/>
          <p:cNvGrpSpPr/>
          <p:nvPr/>
        </p:nvGrpSpPr>
        <p:grpSpPr>
          <a:xfrm rot="0">
            <a:off x="804793" y="-3461409"/>
            <a:ext cx="4584125" cy="3676822"/>
            <a:chOff x="0" y="0"/>
            <a:chExt cx="6112166" cy="4902429"/>
          </a:xfrm>
        </p:grpSpPr>
        <p:sp>
          <p:nvSpPr>
            <p:cNvPr id="12" name="TextBox 12"/>
            <p:cNvSpPr txBox="1"/>
            <p:nvPr/>
          </p:nvSpPr>
          <p:spPr>
            <a:xfrm>
              <a:off x="0" y="-9525"/>
              <a:ext cx="6112166" cy="2691765"/>
            </a:xfrm>
            <a:prstGeom prst="rect">
              <a:avLst/>
            </a:prstGeom>
          </p:spPr>
          <p:txBody>
            <a:bodyPr lIns="0" tIns="0" rIns="0" bIns="0" rtlCol="0" anchor="t">
              <a:spAutoFit/>
            </a:bodyPr>
            <a:lstStyle/>
            <a:p>
              <a:pPr marL="0" lvl="0" indent="0" algn="l">
                <a:lnSpc>
                  <a:spcPts val="7200"/>
                </a:lnSpc>
                <a:spcBef>
                  <a:spcPct val="0"/>
                </a:spcBef>
              </a:pPr>
              <a:r>
                <a:rPr lang="en-US" sz="7200" b="1" u="none" strike="noStrike">
                  <a:solidFill>
                    <a:srgbClr val="000000"/>
                  </a:solidFill>
                  <a:latin typeface="Futura Ultra-Bold"/>
                  <a:ea typeface="Futura Ultra-Bold"/>
                  <a:cs typeface="Futura Ultra-Bold"/>
                  <a:sym typeface="Futura Ultra-Bold"/>
                </a:rPr>
                <a:t>Who we are?</a:t>
              </a:r>
              <a:endParaRPr lang="en-US" sz="7200" b="1" u="none" strike="noStrike">
                <a:solidFill>
                  <a:srgbClr val="000000"/>
                </a:solidFill>
                <a:latin typeface="Futura Ultra-Bold"/>
                <a:ea typeface="Futura Ultra-Bold"/>
                <a:cs typeface="Futura Ultra-Bold"/>
                <a:sym typeface="Futura Ultra-Bold"/>
              </a:endParaRPr>
            </a:p>
          </p:txBody>
        </p:sp>
        <p:sp>
          <p:nvSpPr>
            <p:cNvPr id="13" name="TextBox 13"/>
            <p:cNvSpPr txBox="1"/>
            <p:nvPr/>
          </p:nvSpPr>
          <p:spPr>
            <a:xfrm>
              <a:off x="0" y="3178404"/>
              <a:ext cx="6112166" cy="1724025"/>
            </a:xfrm>
            <a:prstGeom prst="rect">
              <a:avLst/>
            </a:prstGeom>
          </p:spPr>
          <p:txBody>
            <a:bodyPr lIns="0" tIns="0" rIns="0" bIns="0" rtlCol="0" anchor="t">
              <a:spAutoFit/>
            </a:bodyPr>
            <a:lstStyle/>
            <a:p>
              <a:pPr marL="0" lvl="0" indent="0" algn="l">
                <a:lnSpc>
                  <a:spcPts val="2520"/>
                </a:lnSpc>
                <a:spcBef>
                  <a:spcPct val="0"/>
                </a:spcBef>
              </a:pPr>
              <a:r>
                <a:rPr lang="en-US" sz="2100" b="1" u="none" strike="noStrike">
                  <a:solidFill>
                    <a:srgbClr val="000000">
                      <a:alpha val="0"/>
                    </a:srgbClr>
                  </a:solidFill>
                  <a:latin typeface="Futura Medium"/>
                  <a:ea typeface="Futura Medium"/>
                  <a:cs typeface="Futura Medium"/>
                  <a:sym typeface="Futura Medium"/>
                </a:rPr>
                <a:t>Briefly elaborate on what you want to discuss. Lorem ipsum dolor sit amet, consectetur adipiscing elit, sed do eiusmod tempor incididunt ut labore.</a:t>
              </a:r>
              <a:endParaRPr lang="en-US" sz="2100" b="1" u="none" strike="noStrike">
                <a:solidFill>
                  <a:srgbClr val="000000">
                    <a:alpha val="0"/>
                  </a:srgbClr>
                </a:solidFill>
                <a:latin typeface="Futura Medium"/>
                <a:ea typeface="Futura Medium"/>
                <a:cs typeface="Futura Medium"/>
                <a:sym typeface="Futura Medium"/>
              </a:endParaRPr>
            </a:p>
          </p:txBody>
        </p:sp>
      </p:grpSp>
      <p:sp>
        <p:nvSpPr>
          <p:cNvPr id="14" name="Freeform 14"/>
          <p:cNvSpPr/>
          <p:nvPr/>
        </p:nvSpPr>
        <p:spPr>
          <a:xfrm rot="-10800000">
            <a:off x="6389326" y="-5293935"/>
            <a:ext cx="5509348" cy="5509348"/>
          </a:xfrm>
          <a:custGeom>
            <a:avLst/>
            <a:gdLst/>
            <a:ahLst/>
            <a:cxnLst/>
            <a:rect l="l" t="t" r="r" b="b"/>
            <a:pathLst>
              <a:path w="5509348" h="5509348">
                <a:moveTo>
                  <a:pt x="0" y="0"/>
                </a:moveTo>
                <a:lnTo>
                  <a:pt x="5509348" y="0"/>
                </a:lnTo>
                <a:lnTo>
                  <a:pt x="5509348" y="5509348"/>
                </a:lnTo>
                <a:lnTo>
                  <a:pt x="0" y="5509348"/>
                </a:lnTo>
                <a:lnTo>
                  <a:pt x="0" y="0"/>
                </a:lnTo>
                <a:close/>
              </a:path>
            </a:pathLst>
          </a:custGeom>
          <a:blipFill>
            <a:blip r:embed="rId3">
              <a:alphaModFix amt="0"/>
            </a:blip>
            <a:stretch>
              <a:fillRect/>
            </a:stretch>
          </a:blipFill>
        </p:spPr>
      </p:sp>
      <p:sp>
        <p:nvSpPr>
          <p:cNvPr id="15" name="Freeform 15"/>
          <p:cNvSpPr/>
          <p:nvPr/>
        </p:nvSpPr>
        <p:spPr>
          <a:xfrm rot="5400000">
            <a:off x="12432074" y="-5293935"/>
            <a:ext cx="5509348" cy="5509348"/>
          </a:xfrm>
          <a:custGeom>
            <a:avLst/>
            <a:gdLst/>
            <a:ahLst/>
            <a:cxnLst/>
            <a:rect l="l" t="t" r="r" b="b"/>
            <a:pathLst>
              <a:path w="5509348" h="5509348">
                <a:moveTo>
                  <a:pt x="0" y="0"/>
                </a:moveTo>
                <a:lnTo>
                  <a:pt x="5509349" y="0"/>
                </a:lnTo>
                <a:lnTo>
                  <a:pt x="5509349" y="5509348"/>
                </a:lnTo>
                <a:lnTo>
                  <a:pt x="0" y="5509348"/>
                </a:lnTo>
                <a:lnTo>
                  <a:pt x="0" y="0"/>
                </a:lnTo>
                <a:close/>
              </a:path>
            </a:pathLst>
          </a:custGeom>
          <a:blipFill>
            <a:blip r:embed="rId3">
              <a:alphaModFix amt="0"/>
            </a:blip>
            <a:stretch>
              <a:fillRect/>
            </a:stretch>
          </a:blipFill>
        </p:spPr>
      </p:sp>
      <p:grpSp>
        <p:nvGrpSpPr>
          <p:cNvPr id="16" name="Group 16"/>
          <p:cNvGrpSpPr/>
          <p:nvPr/>
        </p:nvGrpSpPr>
        <p:grpSpPr>
          <a:xfrm rot="0">
            <a:off x="6851938" y="-3461409"/>
            <a:ext cx="4584125" cy="3676822"/>
            <a:chOff x="0" y="0"/>
            <a:chExt cx="6112166" cy="4902429"/>
          </a:xfrm>
        </p:grpSpPr>
        <p:sp>
          <p:nvSpPr>
            <p:cNvPr id="17" name="TextBox 17"/>
            <p:cNvSpPr txBox="1"/>
            <p:nvPr/>
          </p:nvSpPr>
          <p:spPr>
            <a:xfrm>
              <a:off x="0" y="-9525"/>
              <a:ext cx="6112166" cy="2691765"/>
            </a:xfrm>
            <a:prstGeom prst="rect">
              <a:avLst/>
            </a:prstGeom>
          </p:spPr>
          <p:txBody>
            <a:bodyPr lIns="0" tIns="0" rIns="0" bIns="0" rtlCol="0" anchor="t">
              <a:spAutoFit/>
            </a:bodyPr>
            <a:lstStyle/>
            <a:p>
              <a:pPr marL="0" lvl="0" indent="0" algn="l">
                <a:lnSpc>
                  <a:spcPts val="7200"/>
                </a:lnSpc>
                <a:spcBef>
                  <a:spcPct val="0"/>
                </a:spcBef>
              </a:pPr>
              <a:r>
                <a:rPr lang="en-US" sz="7200" b="1">
                  <a:solidFill>
                    <a:srgbClr val="000000">
                      <a:alpha val="0"/>
                    </a:srgbClr>
                  </a:solidFill>
                  <a:latin typeface="Futura Ultra-Bold"/>
                  <a:ea typeface="Futura Ultra-Bold"/>
                  <a:cs typeface="Futura Ultra-Bold"/>
                  <a:sym typeface="Futura Ultra-Bold"/>
                </a:rPr>
                <a:t>What we do?</a:t>
              </a:r>
              <a:endParaRPr lang="en-US" sz="7200" b="1">
                <a:solidFill>
                  <a:srgbClr val="000000">
                    <a:alpha val="0"/>
                  </a:srgbClr>
                </a:solidFill>
                <a:latin typeface="Futura Ultra-Bold"/>
                <a:ea typeface="Futura Ultra-Bold"/>
                <a:cs typeface="Futura Ultra-Bold"/>
                <a:sym typeface="Futura Ultra-Bold"/>
              </a:endParaRPr>
            </a:p>
          </p:txBody>
        </p:sp>
        <p:sp>
          <p:nvSpPr>
            <p:cNvPr id="18" name="TextBox 18"/>
            <p:cNvSpPr txBox="1"/>
            <p:nvPr/>
          </p:nvSpPr>
          <p:spPr>
            <a:xfrm>
              <a:off x="0" y="3178404"/>
              <a:ext cx="6112166" cy="1724025"/>
            </a:xfrm>
            <a:prstGeom prst="rect">
              <a:avLst/>
            </a:prstGeom>
          </p:spPr>
          <p:txBody>
            <a:bodyPr lIns="0" tIns="0" rIns="0" bIns="0" rtlCol="0" anchor="t">
              <a:spAutoFit/>
            </a:bodyPr>
            <a:lstStyle/>
            <a:p>
              <a:pPr marL="0" lvl="0" indent="0" algn="l">
                <a:lnSpc>
                  <a:spcPts val="2520"/>
                </a:lnSpc>
                <a:spcBef>
                  <a:spcPct val="0"/>
                </a:spcBef>
              </a:pPr>
              <a:r>
                <a:rPr lang="en-US" sz="2100" b="1" u="none" strike="noStrike">
                  <a:solidFill>
                    <a:srgbClr val="000000">
                      <a:alpha val="0"/>
                    </a:srgbClr>
                  </a:solidFill>
                  <a:latin typeface="Futura Medium"/>
                  <a:ea typeface="Futura Medium"/>
                  <a:cs typeface="Futura Medium"/>
                  <a:sym typeface="Futura Medium"/>
                </a:rPr>
                <a:t>Briefly elaborate on what you want to discuss. Lorem ipsum dolor sit amet, consectetur adipiscing elit, sed do eiusmod tempor incididunt ut labore.</a:t>
              </a:r>
              <a:endParaRPr lang="en-US" sz="2100" b="1" u="none" strike="noStrike">
                <a:solidFill>
                  <a:srgbClr val="000000">
                    <a:alpha val="0"/>
                  </a:srgbClr>
                </a:solidFill>
                <a:latin typeface="Futura Medium"/>
                <a:ea typeface="Futura Medium"/>
                <a:cs typeface="Futura Medium"/>
                <a:sym typeface="Futura Medium"/>
              </a:endParaRPr>
            </a:p>
          </p:txBody>
        </p:sp>
      </p:grpSp>
      <p:grpSp>
        <p:nvGrpSpPr>
          <p:cNvPr id="19" name="Group 19"/>
          <p:cNvGrpSpPr/>
          <p:nvPr/>
        </p:nvGrpSpPr>
        <p:grpSpPr>
          <a:xfrm rot="0">
            <a:off x="12898799" y="-3461409"/>
            <a:ext cx="4584125" cy="3676822"/>
            <a:chOff x="0" y="0"/>
            <a:chExt cx="6112166" cy="4902429"/>
          </a:xfrm>
        </p:grpSpPr>
        <p:sp>
          <p:nvSpPr>
            <p:cNvPr id="20" name="TextBox 20"/>
            <p:cNvSpPr txBox="1"/>
            <p:nvPr/>
          </p:nvSpPr>
          <p:spPr>
            <a:xfrm>
              <a:off x="0" y="-9525"/>
              <a:ext cx="6112166" cy="2691765"/>
            </a:xfrm>
            <a:prstGeom prst="rect">
              <a:avLst/>
            </a:prstGeom>
          </p:spPr>
          <p:txBody>
            <a:bodyPr lIns="0" tIns="0" rIns="0" bIns="0" rtlCol="0" anchor="t">
              <a:spAutoFit/>
            </a:bodyPr>
            <a:lstStyle/>
            <a:p>
              <a:pPr marL="0" lvl="0" indent="0" algn="l">
                <a:lnSpc>
                  <a:spcPts val="7200"/>
                </a:lnSpc>
                <a:spcBef>
                  <a:spcPct val="0"/>
                </a:spcBef>
              </a:pPr>
              <a:r>
                <a:rPr lang="en-US" sz="7200" b="1">
                  <a:solidFill>
                    <a:srgbClr val="000000">
                      <a:alpha val="0"/>
                    </a:srgbClr>
                  </a:solidFill>
                  <a:latin typeface="Futura Ultra-Bold"/>
                  <a:ea typeface="Futura Ultra-Bold"/>
                  <a:cs typeface="Futura Ultra-Bold"/>
                  <a:sym typeface="Futura Ultra-Bold"/>
                </a:rPr>
                <a:t>Why we do?</a:t>
              </a:r>
              <a:endParaRPr lang="en-US" sz="7200" b="1">
                <a:solidFill>
                  <a:srgbClr val="000000">
                    <a:alpha val="0"/>
                  </a:srgbClr>
                </a:solidFill>
                <a:latin typeface="Futura Ultra-Bold"/>
                <a:ea typeface="Futura Ultra-Bold"/>
                <a:cs typeface="Futura Ultra-Bold"/>
                <a:sym typeface="Futura Ultra-Bold"/>
              </a:endParaRPr>
            </a:p>
          </p:txBody>
        </p:sp>
        <p:sp>
          <p:nvSpPr>
            <p:cNvPr id="21" name="TextBox 21"/>
            <p:cNvSpPr txBox="1"/>
            <p:nvPr/>
          </p:nvSpPr>
          <p:spPr>
            <a:xfrm>
              <a:off x="0" y="3178404"/>
              <a:ext cx="6112166" cy="1724025"/>
            </a:xfrm>
            <a:prstGeom prst="rect">
              <a:avLst/>
            </a:prstGeom>
          </p:spPr>
          <p:txBody>
            <a:bodyPr lIns="0" tIns="0" rIns="0" bIns="0" rtlCol="0" anchor="t">
              <a:spAutoFit/>
            </a:bodyPr>
            <a:lstStyle/>
            <a:p>
              <a:pPr marL="0" lvl="0" indent="0" algn="l">
                <a:lnSpc>
                  <a:spcPts val="2520"/>
                </a:lnSpc>
                <a:spcBef>
                  <a:spcPct val="0"/>
                </a:spcBef>
              </a:pPr>
              <a:r>
                <a:rPr lang="en-US" sz="2100" b="1" u="none" strike="noStrike">
                  <a:solidFill>
                    <a:srgbClr val="000000">
                      <a:alpha val="0"/>
                    </a:srgbClr>
                  </a:solidFill>
                  <a:latin typeface="Futura Medium"/>
                  <a:ea typeface="Futura Medium"/>
                  <a:cs typeface="Futura Medium"/>
                  <a:sym typeface="Futura Medium"/>
                </a:rPr>
                <a:t>Briefly elaborate on what you want to discuss. Lorem ipsum dolor sit amet, consectetur adipiscing elit, sed do eiusmod tempor incididunt ut labore.</a:t>
              </a:r>
              <a:endParaRPr lang="en-US" sz="2100" b="1" u="none" strike="noStrike">
                <a:solidFill>
                  <a:srgbClr val="000000">
                    <a:alpha val="0"/>
                  </a:srgbClr>
                </a:solidFill>
                <a:latin typeface="Futura Medium"/>
                <a:ea typeface="Futura Medium"/>
                <a:cs typeface="Futura Medium"/>
                <a:sym typeface="Futura Medium"/>
              </a:endParaRPr>
            </a:p>
          </p:txBody>
        </p:sp>
      </p:grpSp>
      <p:sp>
        <p:nvSpPr>
          <p:cNvPr id="22" name="TextBox 22"/>
          <p:cNvSpPr txBox="1"/>
          <p:nvPr/>
        </p:nvSpPr>
        <p:spPr>
          <a:xfrm>
            <a:off x="5086350" y="-1122531"/>
            <a:ext cx="8115300" cy="1337944"/>
          </a:xfrm>
          <a:prstGeom prst="rect">
            <a:avLst/>
          </a:prstGeom>
        </p:spPr>
        <p:txBody>
          <a:bodyPr lIns="0" tIns="0" rIns="0" bIns="0" rtlCol="0" anchor="t">
            <a:spAutoFit/>
          </a:bodyPr>
          <a:lstStyle/>
          <a:p>
            <a:pPr marL="0" lvl="0" indent="0" algn="ctr">
              <a:lnSpc>
                <a:spcPts val="8800"/>
              </a:lnSpc>
              <a:spcBef>
                <a:spcPct val="0"/>
              </a:spcBef>
            </a:pPr>
            <a:r>
              <a:rPr lang="en-US" sz="8800" b="1">
                <a:solidFill>
                  <a:srgbClr val="FFFFFF">
                    <a:alpha val="0"/>
                  </a:srgbClr>
                </a:solidFill>
                <a:latin typeface="Futura Medium"/>
                <a:ea typeface="Futura Medium"/>
                <a:cs typeface="Futura Medium"/>
                <a:sym typeface="Futura Medium"/>
              </a:rPr>
              <a:t>Our Company</a:t>
            </a:r>
            <a:endParaRPr lang="en-US" sz="8800" b="1">
              <a:solidFill>
                <a:srgbClr val="FFFFFF">
                  <a:alpha val="0"/>
                </a:srgbClr>
              </a:solidFill>
              <a:latin typeface="Futura Medium"/>
              <a:ea typeface="Futura Medium"/>
              <a:cs typeface="Futura Medium"/>
              <a:sym typeface="Futura Medium"/>
            </a:endParaRPr>
          </a:p>
        </p:txBody>
      </p:sp>
      <p:grpSp>
        <p:nvGrpSpPr>
          <p:cNvPr id="24" name="Group 24"/>
          <p:cNvGrpSpPr/>
          <p:nvPr/>
        </p:nvGrpSpPr>
        <p:grpSpPr>
          <a:xfrm rot="0">
            <a:off x="18212244" y="1028700"/>
            <a:ext cx="9608487" cy="4166869"/>
            <a:chOff x="0" y="0"/>
            <a:chExt cx="12811316" cy="5555826"/>
          </a:xfrm>
        </p:grpSpPr>
        <p:sp>
          <p:nvSpPr>
            <p:cNvPr id="25" name="TextBox 25"/>
            <p:cNvSpPr txBox="1"/>
            <p:nvPr/>
          </p:nvSpPr>
          <p:spPr>
            <a:xfrm>
              <a:off x="0" y="0"/>
              <a:ext cx="12811316" cy="1783926"/>
            </a:xfrm>
            <a:prstGeom prst="rect">
              <a:avLst/>
            </a:prstGeom>
          </p:spPr>
          <p:txBody>
            <a:bodyPr lIns="0" tIns="0" rIns="0" bIns="0" rtlCol="0" anchor="t">
              <a:spAutoFit/>
            </a:bodyPr>
            <a:lstStyle/>
            <a:p>
              <a:pPr marL="0" lvl="0" indent="0" algn="l">
                <a:lnSpc>
                  <a:spcPts val="8800"/>
                </a:lnSpc>
                <a:spcBef>
                  <a:spcPct val="0"/>
                </a:spcBef>
              </a:pPr>
              <a:r>
                <a:rPr lang="en-US" sz="8800" b="1">
                  <a:solidFill>
                    <a:srgbClr val="FFFFFF">
                      <a:alpha val="0"/>
                    </a:srgbClr>
                  </a:solidFill>
                  <a:latin typeface="Futura Medium"/>
                  <a:ea typeface="Futura Medium"/>
                  <a:cs typeface="Futura Medium"/>
                  <a:sym typeface="Futura Medium"/>
                </a:rPr>
                <a:t>Project One</a:t>
              </a:r>
              <a:endParaRPr lang="en-US" sz="8800" b="1">
                <a:solidFill>
                  <a:srgbClr val="FFFFFF">
                    <a:alpha val="0"/>
                  </a:srgbClr>
                </a:solidFill>
                <a:latin typeface="Futura Medium"/>
                <a:ea typeface="Futura Medium"/>
                <a:cs typeface="Futura Medium"/>
                <a:sym typeface="Futura Medium"/>
              </a:endParaRPr>
            </a:p>
          </p:txBody>
        </p:sp>
        <p:sp>
          <p:nvSpPr>
            <p:cNvPr id="26" name="TextBox 26"/>
            <p:cNvSpPr txBox="1"/>
            <p:nvPr/>
          </p:nvSpPr>
          <p:spPr>
            <a:xfrm>
              <a:off x="0" y="1736301"/>
              <a:ext cx="12811316" cy="3819525"/>
            </a:xfrm>
            <a:prstGeom prst="rect">
              <a:avLst/>
            </a:prstGeom>
          </p:spPr>
          <p:txBody>
            <a:bodyPr lIns="0" tIns="0" rIns="0" bIns="0" rtlCol="0" anchor="t">
              <a:spAutoFit/>
            </a:bodyPr>
            <a:lstStyle/>
            <a:p>
              <a:pPr marL="0" lvl="0" indent="0" algn="l">
                <a:lnSpc>
                  <a:spcPts val="2520"/>
                </a:lnSpc>
              </a:pPr>
              <a:r>
                <a:rPr lang="en-US" sz="2100" b="1" u="none" strike="noStrike">
                  <a:solidFill>
                    <a:srgbClr val="FFFFFF">
                      <a:alpha val="0"/>
                    </a:srgbClr>
                  </a:solidFill>
                  <a:latin typeface="Futura Medium"/>
                  <a:ea typeface="Futura Medium"/>
                  <a:cs typeface="Futura Medium"/>
                  <a:sym typeface="Futura Medium"/>
                </a:rPr>
                <a:t>I'm Rain, and I'll be sharing with you my beautiful ideas.</a:t>
              </a:r>
              <a:endParaRPr lang="en-US" sz="2100" b="1" u="none" strike="noStrike">
                <a:solidFill>
                  <a:srgbClr val="FFFFFF">
                    <a:alpha val="0"/>
                  </a:srgbClr>
                </a:solidFill>
                <a:latin typeface="Futura Medium"/>
                <a:ea typeface="Futura Medium"/>
                <a:cs typeface="Futura Medium"/>
                <a:sym typeface="Futura Medium"/>
              </a:endParaRPr>
            </a:p>
            <a:p>
              <a:pPr marL="0" lvl="0" indent="0" algn="l">
                <a:lnSpc>
                  <a:spcPts val="2520"/>
                </a:lnSpc>
              </a:pPr>
              <a:r>
                <a:rPr lang="en-US" sz="2100" b="1" u="none" strike="noStrike">
                  <a:solidFill>
                    <a:srgbClr val="FFFFFF">
                      <a:alpha val="0"/>
                    </a:srgbClr>
                  </a:solidFill>
                  <a:latin typeface="Futura Medium"/>
                  <a:ea typeface="Futura Medium"/>
                  <a:cs typeface="Futura Medium"/>
                  <a:sym typeface="Futura Medium"/>
                </a:rPr>
                <a:t>Follow me at @reallygreatsite to learn more. </a:t>
              </a:r>
              <a:endParaRPr lang="en-US" sz="2100" b="1" u="none" strike="noStrike">
                <a:solidFill>
                  <a:srgbClr val="FFFFFF">
                    <a:alpha val="0"/>
                  </a:srgbClr>
                </a:solidFill>
                <a:latin typeface="Futura Medium"/>
                <a:ea typeface="Futura Medium"/>
                <a:cs typeface="Futura Medium"/>
                <a:sym typeface="Futura Medium"/>
              </a:endParaRPr>
            </a:p>
            <a:p>
              <a:pPr marL="0" lvl="0" indent="0" algn="l">
                <a:lnSpc>
                  <a:spcPts val="2520"/>
                </a:lnSpc>
              </a:pPr>
            </a:p>
            <a:p>
              <a:pPr marL="0" lvl="0" indent="0" algn="l">
                <a:lnSpc>
                  <a:spcPts val="2520"/>
                </a:lnSpc>
              </a:pPr>
              <a:r>
                <a:rPr lang="en-US" sz="2100" b="1" u="none" strike="noStrike">
                  <a:solidFill>
                    <a:srgbClr val="FFFFFF">
                      <a:alpha val="0"/>
                    </a:srgbClr>
                  </a:solidFill>
                  <a:latin typeface="Futura Medium"/>
                  <a:ea typeface="Futura Medium"/>
                  <a:cs typeface="Futura Medium"/>
                  <a:sym typeface="Futura Medium"/>
                </a:rPr>
                <a:t>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endParaRPr lang="en-US" sz="2100" b="1" u="none" strike="noStrike">
                <a:solidFill>
                  <a:srgbClr val="FFFFFF">
                    <a:alpha val="0"/>
                  </a:srgbClr>
                </a:solidFill>
                <a:latin typeface="Futura Medium"/>
                <a:ea typeface="Futura Medium"/>
                <a:cs typeface="Futura Medium"/>
                <a:sym typeface="Futura Medium"/>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342181" y="215413"/>
            <a:ext cx="2002861" cy="495708"/>
          </a:xfrm>
          <a:custGeom>
            <a:avLst/>
            <a:gdLst/>
            <a:ahLst/>
            <a:cxnLst/>
            <a:rect l="l" t="t" r="r" b="b"/>
            <a:pathLst>
              <a:path w="2002861" h="495708">
                <a:moveTo>
                  <a:pt x="0" y="0"/>
                </a:moveTo>
                <a:lnTo>
                  <a:pt x="2002862" y="0"/>
                </a:lnTo>
                <a:lnTo>
                  <a:pt x="2002862" y="495708"/>
                </a:lnTo>
                <a:lnTo>
                  <a:pt x="0" y="495708"/>
                </a:lnTo>
                <a:lnTo>
                  <a:pt x="0" y="0"/>
                </a:lnTo>
                <a:close/>
              </a:path>
            </a:pathLst>
          </a:custGeom>
          <a:blipFill>
            <a:blip r:embed="rId1"/>
            <a:stretch>
              <a:fillRect/>
            </a:stretch>
          </a:blipFill>
        </p:spPr>
      </p:sp>
      <p:sp>
        <p:nvSpPr>
          <p:cNvPr id="3" name="TextBox 3"/>
          <p:cNvSpPr txBox="1"/>
          <p:nvPr/>
        </p:nvSpPr>
        <p:spPr>
          <a:xfrm>
            <a:off x="697058" y="341805"/>
            <a:ext cx="1293107" cy="242924"/>
          </a:xfrm>
          <a:prstGeom prst="rect">
            <a:avLst/>
          </a:prstGeom>
        </p:spPr>
        <p:txBody>
          <a:bodyPr lIns="0" tIns="0" rIns="0" bIns="0" rtlCol="0" anchor="t">
            <a:spAutoFit/>
          </a:bodyPr>
          <a:lstStyle/>
          <a:p>
            <a:pPr algn="ctr">
              <a:lnSpc>
                <a:spcPts val="1595"/>
              </a:lnSpc>
              <a:spcBef>
                <a:spcPct val="0"/>
              </a:spcBef>
            </a:pPr>
            <a:r>
              <a:rPr lang="en-US" sz="1595" spc="-67">
                <a:solidFill>
                  <a:srgbClr val="FFFFFF"/>
                </a:solidFill>
                <a:latin typeface="Futura"/>
                <a:ea typeface="Futura"/>
                <a:cs typeface="Futura"/>
                <a:sym typeface="Futura"/>
              </a:rPr>
              <a:t>MORPH SHAPE</a:t>
            </a:r>
            <a:endParaRPr lang="en-US" sz="1595" spc="-67">
              <a:solidFill>
                <a:srgbClr val="FFFFFF"/>
              </a:solidFill>
              <a:latin typeface="Futura"/>
              <a:ea typeface="Futura"/>
              <a:cs typeface="Futura"/>
              <a:sym typeface="Futura"/>
            </a:endParaRPr>
          </a:p>
        </p:txBody>
      </p:sp>
      <p:sp>
        <p:nvSpPr>
          <p:cNvPr id="4" name="TextBox 4"/>
          <p:cNvSpPr txBox="1"/>
          <p:nvPr/>
        </p:nvSpPr>
        <p:spPr>
          <a:xfrm>
            <a:off x="697058" y="341805"/>
            <a:ext cx="1293107" cy="242924"/>
          </a:xfrm>
          <a:prstGeom prst="rect">
            <a:avLst/>
          </a:prstGeom>
        </p:spPr>
        <p:txBody>
          <a:bodyPr lIns="0" tIns="0" rIns="0" bIns="0" rtlCol="0" anchor="t">
            <a:spAutoFit/>
          </a:bodyPr>
          <a:lstStyle/>
          <a:p>
            <a:pPr algn="ctr">
              <a:lnSpc>
                <a:spcPts val="1595"/>
              </a:lnSpc>
              <a:spcBef>
                <a:spcPct val="0"/>
              </a:spcBef>
            </a:pPr>
            <a:r>
              <a:rPr lang="en-US" sz="1595" spc="-67">
                <a:solidFill>
                  <a:srgbClr val="FFFFFF"/>
                </a:solidFill>
                <a:latin typeface="Futura"/>
                <a:ea typeface="Futura"/>
                <a:cs typeface="Futura"/>
                <a:sym typeface="Futura"/>
              </a:rPr>
              <a:t>MORPH SHAPE</a:t>
            </a:r>
            <a:endParaRPr lang="en-US" sz="1595" spc="-67">
              <a:solidFill>
                <a:srgbClr val="FFFFFF"/>
              </a:solidFill>
              <a:latin typeface="Futura"/>
              <a:ea typeface="Futura"/>
              <a:cs typeface="Futura"/>
              <a:sym typeface="Futura"/>
            </a:endParaRPr>
          </a:p>
        </p:txBody>
      </p:sp>
      <p:sp>
        <p:nvSpPr>
          <p:cNvPr id="5" name="TextBox 5"/>
          <p:cNvSpPr txBox="1"/>
          <p:nvPr/>
        </p:nvSpPr>
        <p:spPr>
          <a:xfrm>
            <a:off x="697058" y="341805"/>
            <a:ext cx="1293107" cy="242924"/>
          </a:xfrm>
          <a:prstGeom prst="rect">
            <a:avLst/>
          </a:prstGeom>
        </p:spPr>
        <p:txBody>
          <a:bodyPr lIns="0" tIns="0" rIns="0" bIns="0" rtlCol="0" anchor="t">
            <a:spAutoFit/>
          </a:bodyPr>
          <a:lstStyle/>
          <a:p>
            <a:pPr algn="ctr">
              <a:lnSpc>
                <a:spcPts val="1595"/>
              </a:lnSpc>
              <a:spcBef>
                <a:spcPct val="0"/>
              </a:spcBef>
            </a:pPr>
            <a:r>
              <a:rPr lang="en-US" sz="1595" spc="-67">
                <a:solidFill>
                  <a:srgbClr val="FFFFFF"/>
                </a:solidFill>
                <a:latin typeface="Futura"/>
                <a:ea typeface="Futura"/>
                <a:cs typeface="Futura"/>
                <a:sym typeface="Futura"/>
              </a:rPr>
              <a:t>MORPH SHAPE</a:t>
            </a:r>
            <a:endParaRPr lang="en-US" sz="1595" spc="-67">
              <a:solidFill>
                <a:srgbClr val="FFFFFF"/>
              </a:solidFill>
              <a:latin typeface="Futura"/>
              <a:ea typeface="Futura"/>
              <a:cs typeface="Futura"/>
              <a:sym typeface="Futura"/>
            </a:endParaRPr>
          </a:p>
        </p:txBody>
      </p:sp>
      <p:sp>
        <p:nvSpPr>
          <p:cNvPr id="6" name="TextBox 6"/>
          <p:cNvSpPr txBox="1"/>
          <p:nvPr/>
        </p:nvSpPr>
        <p:spPr>
          <a:xfrm>
            <a:off x="697058" y="341805"/>
            <a:ext cx="1293107" cy="242924"/>
          </a:xfrm>
          <a:prstGeom prst="rect">
            <a:avLst/>
          </a:prstGeom>
        </p:spPr>
        <p:txBody>
          <a:bodyPr lIns="0" tIns="0" rIns="0" bIns="0" rtlCol="0" anchor="t">
            <a:spAutoFit/>
          </a:bodyPr>
          <a:lstStyle/>
          <a:p>
            <a:pPr algn="ctr">
              <a:lnSpc>
                <a:spcPts val="1595"/>
              </a:lnSpc>
              <a:spcBef>
                <a:spcPct val="0"/>
              </a:spcBef>
            </a:pPr>
            <a:r>
              <a:rPr lang="en-US" sz="1595" spc="-67">
                <a:solidFill>
                  <a:srgbClr val="FFFFFF"/>
                </a:solidFill>
                <a:latin typeface="Futura"/>
                <a:ea typeface="Futura"/>
                <a:cs typeface="Futura"/>
                <a:sym typeface="Futura"/>
              </a:rPr>
              <a:t>MORPH SHAPE</a:t>
            </a:r>
            <a:endParaRPr lang="en-US" sz="1595" spc="-67">
              <a:solidFill>
                <a:srgbClr val="FFFFFF"/>
              </a:solidFill>
              <a:latin typeface="Futura"/>
              <a:ea typeface="Futura"/>
              <a:cs typeface="Futura"/>
              <a:sym typeface="Futura"/>
            </a:endParaRPr>
          </a:p>
        </p:txBody>
      </p:sp>
      <p:sp>
        <p:nvSpPr>
          <p:cNvPr id="7" name="TextBox 7"/>
          <p:cNvSpPr txBox="1"/>
          <p:nvPr/>
        </p:nvSpPr>
        <p:spPr>
          <a:xfrm>
            <a:off x="697058" y="341805"/>
            <a:ext cx="1293107" cy="242924"/>
          </a:xfrm>
          <a:prstGeom prst="rect">
            <a:avLst/>
          </a:prstGeom>
        </p:spPr>
        <p:txBody>
          <a:bodyPr lIns="0" tIns="0" rIns="0" bIns="0" rtlCol="0" anchor="t">
            <a:spAutoFit/>
          </a:bodyPr>
          <a:lstStyle/>
          <a:p>
            <a:pPr algn="ctr">
              <a:lnSpc>
                <a:spcPts val="1595"/>
              </a:lnSpc>
              <a:spcBef>
                <a:spcPct val="0"/>
              </a:spcBef>
            </a:pPr>
            <a:r>
              <a:rPr lang="en-US" sz="1595" spc="-67">
                <a:solidFill>
                  <a:srgbClr val="FFFFFF"/>
                </a:solidFill>
                <a:latin typeface="Futura"/>
                <a:ea typeface="Futura"/>
                <a:cs typeface="Futura"/>
                <a:sym typeface="Futura"/>
              </a:rPr>
              <a:t>MORPH SHAPE</a:t>
            </a:r>
            <a:endParaRPr lang="en-US" sz="1595" spc="-67">
              <a:solidFill>
                <a:srgbClr val="FFFFFF"/>
              </a:solidFill>
              <a:latin typeface="Futura"/>
              <a:ea typeface="Futura"/>
              <a:cs typeface="Futura"/>
              <a:sym typeface="Futura"/>
            </a:endParaRPr>
          </a:p>
        </p:txBody>
      </p:sp>
      <p:sp>
        <p:nvSpPr>
          <p:cNvPr id="8" name="Freeform 8"/>
          <p:cNvSpPr/>
          <p:nvPr/>
        </p:nvSpPr>
        <p:spPr>
          <a:xfrm rot="-10800000">
            <a:off x="-11920297" y="-13009134"/>
            <a:ext cx="12262478" cy="13720255"/>
          </a:xfrm>
          <a:custGeom>
            <a:avLst/>
            <a:gdLst/>
            <a:ahLst/>
            <a:cxnLst/>
            <a:rect l="l" t="t" r="r" b="b"/>
            <a:pathLst>
              <a:path w="12262478" h="13720255">
                <a:moveTo>
                  <a:pt x="0" y="0"/>
                </a:moveTo>
                <a:lnTo>
                  <a:pt x="12262478" y="0"/>
                </a:lnTo>
                <a:lnTo>
                  <a:pt x="12262478" y="13720255"/>
                </a:lnTo>
                <a:lnTo>
                  <a:pt x="0" y="13720255"/>
                </a:lnTo>
                <a:lnTo>
                  <a:pt x="0" y="0"/>
                </a:lnTo>
                <a:close/>
              </a:path>
            </a:pathLst>
          </a:custGeom>
          <a:blipFill>
            <a:blip r:embed="rId2"/>
            <a:stretch>
              <a:fillRect/>
            </a:stretch>
          </a:blipFill>
        </p:spPr>
      </p:sp>
      <p:sp>
        <p:nvSpPr>
          <p:cNvPr id="9" name="Freeform 9"/>
          <p:cNvSpPr/>
          <p:nvPr/>
        </p:nvSpPr>
        <p:spPr>
          <a:xfrm>
            <a:off x="-9565841" y="-10323897"/>
            <a:ext cx="10909453" cy="10565020"/>
          </a:xfrm>
          <a:custGeom>
            <a:avLst/>
            <a:gdLst/>
            <a:ahLst/>
            <a:cxnLst/>
            <a:rect l="l" t="t" r="r" b="b"/>
            <a:pathLst>
              <a:path w="10909453" h="10565020">
                <a:moveTo>
                  <a:pt x="0" y="0"/>
                </a:moveTo>
                <a:lnTo>
                  <a:pt x="10909453" y="0"/>
                </a:lnTo>
                <a:lnTo>
                  <a:pt x="10909453" y="10565019"/>
                </a:lnTo>
                <a:lnTo>
                  <a:pt x="0" y="10565019"/>
                </a:lnTo>
                <a:lnTo>
                  <a:pt x="0" y="0"/>
                </a:lnTo>
                <a:close/>
              </a:path>
            </a:pathLst>
          </a:custGeom>
          <a:blipFill>
            <a:blip r:embed="rId3"/>
            <a:stretch>
              <a:fillRect l="-32676" t="-31241" r="-58090"/>
            </a:stretch>
          </a:blipFill>
        </p:spPr>
      </p:sp>
      <p:sp>
        <p:nvSpPr>
          <p:cNvPr id="10" name="Freeform 10"/>
          <p:cNvSpPr/>
          <p:nvPr/>
        </p:nvSpPr>
        <p:spPr>
          <a:xfrm rot="-5400000">
            <a:off x="342181" y="3748952"/>
            <a:ext cx="5509348" cy="5509348"/>
          </a:xfrm>
          <a:custGeom>
            <a:avLst/>
            <a:gdLst/>
            <a:ahLst/>
            <a:cxnLst/>
            <a:rect l="l" t="t" r="r" b="b"/>
            <a:pathLst>
              <a:path w="5509348" h="5509348">
                <a:moveTo>
                  <a:pt x="0" y="0"/>
                </a:moveTo>
                <a:lnTo>
                  <a:pt x="5509348" y="0"/>
                </a:lnTo>
                <a:lnTo>
                  <a:pt x="5509348" y="5509348"/>
                </a:lnTo>
                <a:lnTo>
                  <a:pt x="0" y="5509348"/>
                </a:lnTo>
                <a:lnTo>
                  <a:pt x="0" y="0"/>
                </a:lnTo>
                <a:close/>
              </a:path>
            </a:pathLst>
          </a:custGeom>
          <a:blipFill>
            <a:blip r:embed="rId4"/>
            <a:stretch>
              <a:fillRect/>
            </a:stretch>
          </a:blipFill>
        </p:spPr>
      </p:sp>
      <p:sp>
        <p:nvSpPr>
          <p:cNvPr id="12" name="TextBox 12"/>
          <p:cNvSpPr txBox="1"/>
          <p:nvPr/>
        </p:nvSpPr>
        <p:spPr>
          <a:xfrm>
            <a:off x="804545" y="4131945"/>
            <a:ext cx="4584065" cy="4616450"/>
          </a:xfrm>
          <a:prstGeom prst="rect">
            <a:avLst/>
          </a:prstGeom>
        </p:spPr>
        <p:txBody>
          <a:bodyPr wrap="square" lIns="0" tIns="0" rIns="0" bIns="0" rtlCol="0" anchor="t">
            <a:spAutoFit/>
          </a:bodyPr>
          <a:lstStyle/>
          <a:p>
            <a:pPr marL="0" lvl="0" indent="0" algn="l">
              <a:lnSpc>
                <a:spcPts val="7200"/>
              </a:lnSpc>
              <a:spcBef>
                <a:spcPct val="0"/>
              </a:spcBef>
            </a:pPr>
            <a:r>
              <a:rPr lang="en-US" sz="3200" b="1" u="none" strike="noStrike">
                <a:solidFill>
                  <a:srgbClr val="000000"/>
                </a:solidFill>
                <a:latin typeface="Futura Ultra-Bold"/>
                <a:ea typeface="Futura Ultra-Bold"/>
                <a:cs typeface="Futura Ultra-Bold"/>
                <a:sym typeface="Futura Ultra-Bold"/>
              </a:rPr>
              <a:t>Mức trung bình khá trở lên, sẵn sàng chi tiêu cho các sản phẩm có chất lượng, thương hiệu và thiết kế nổi bật.</a:t>
            </a:r>
            <a:endParaRPr lang="en-US" sz="3200" b="1" u="none" strike="noStrike">
              <a:solidFill>
                <a:srgbClr val="000000"/>
              </a:solidFill>
              <a:latin typeface="Futura Ultra-Bold"/>
              <a:ea typeface="Futura Ultra-Bold"/>
              <a:cs typeface="Futura Ultra-Bold"/>
              <a:sym typeface="Futura Ultra-Bold"/>
            </a:endParaRPr>
          </a:p>
        </p:txBody>
      </p:sp>
      <p:sp>
        <p:nvSpPr>
          <p:cNvPr id="14" name="Freeform 14"/>
          <p:cNvSpPr/>
          <p:nvPr/>
        </p:nvSpPr>
        <p:spPr>
          <a:xfrm rot="-10800000">
            <a:off x="6389326" y="3748952"/>
            <a:ext cx="5509348" cy="5509348"/>
          </a:xfrm>
          <a:custGeom>
            <a:avLst/>
            <a:gdLst/>
            <a:ahLst/>
            <a:cxnLst/>
            <a:rect l="l" t="t" r="r" b="b"/>
            <a:pathLst>
              <a:path w="5509348" h="5509348">
                <a:moveTo>
                  <a:pt x="0" y="0"/>
                </a:moveTo>
                <a:lnTo>
                  <a:pt x="5509348" y="0"/>
                </a:lnTo>
                <a:lnTo>
                  <a:pt x="5509348" y="5509348"/>
                </a:lnTo>
                <a:lnTo>
                  <a:pt x="0" y="5509348"/>
                </a:lnTo>
                <a:lnTo>
                  <a:pt x="0" y="0"/>
                </a:lnTo>
                <a:close/>
              </a:path>
            </a:pathLst>
          </a:custGeom>
          <a:blipFill>
            <a:blip r:embed="rId4"/>
            <a:stretch>
              <a:fillRect/>
            </a:stretch>
          </a:blipFill>
        </p:spPr>
      </p:sp>
      <p:sp>
        <p:nvSpPr>
          <p:cNvPr id="15" name="Freeform 15"/>
          <p:cNvSpPr/>
          <p:nvPr/>
        </p:nvSpPr>
        <p:spPr>
          <a:xfrm rot="5400000">
            <a:off x="12432074" y="3748952"/>
            <a:ext cx="5509348" cy="5509348"/>
          </a:xfrm>
          <a:custGeom>
            <a:avLst/>
            <a:gdLst/>
            <a:ahLst/>
            <a:cxnLst/>
            <a:rect l="l" t="t" r="r" b="b"/>
            <a:pathLst>
              <a:path w="5509348" h="5509348">
                <a:moveTo>
                  <a:pt x="0" y="0"/>
                </a:moveTo>
                <a:lnTo>
                  <a:pt x="5509349" y="0"/>
                </a:lnTo>
                <a:lnTo>
                  <a:pt x="5509349" y="5509348"/>
                </a:lnTo>
                <a:lnTo>
                  <a:pt x="0" y="5509348"/>
                </a:lnTo>
                <a:lnTo>
                  <a:pt x="0" y="0"/>
                </a:lnTo>
                <a:close/>
              </a:path>
            </a:pathLst>
          </a:custGeom>
          <a:blipFill>
            <a:blip r:embed="rId4"/>
            <a:stretch>
              <a:fillRect/>
            </a:stretch>
          </a:blipFill>
        </p:spPr>
      </p:sp>
      <p:sp>
        <p:nvSpPr>
          <p:cNvPr id="17" name="TextBox 17"/>
          <p:cNvSpPr txBox="1"/>
          <p:nvPr/>
        </p:nvSpPr>
        <p:spPr>
          <a:xfrm>
            <a:off x="6851650" y="4284345"/>
            <a:ext cx="4584065" cy="4616450"/>
          </a:xfrm>
          <a:prstGeom prst="rect">
            <a:avLst/>
          </a:prstGeom>
        </p:spPr>
        <p:txBody>
          <a:bodyPr lIns="0" tIns="0" rIns="0" bIns="0" rtlCol="0" anchor="t">
            <a:spAutoFit/>
          </a:bodyPr>
          <a:lstStyle/>
          <a:p>
            <a:pPr marL="0" lvl="0" indent="0" algn="l">
              <a:lnSpc>
                <a:spcPts val="7200"/>
              </a:lnSpc>
              <a:spcBef>
                <a:spcPct val="0"/>
              </a:spcBef>
            </a:pPr>
            <a:r>
              <a:rPr lang="en-US" sz="3600" b="1">
                <a:solidFill>
                  <a:srgbClr val="000000"/>
                </a:solidFill>
                <a:latin typeface="Futura Ultra-Bold"/>
                <a:ea typeface="Futura Ultra-Bold"/>
                <a:cs typeface="Futura Ultra-Bold"/>
                <a:sym typeface="Futura Ultra-Bold"/>
              </a:rPr>
              <a:t>Ưa chuộng sự tinh tế, sang trọng và độc đáo. Quan tâm đến chất lượng hơn số lượng</a:t>
            </a:r>
            <a:endParaRPr lang="en-US" sz="3600" b="1">
              <a:solidFill>
                <a:srgbClr val="000000"/>
              </a:solidFill>
              <a:latin typeface="Futura Ultra-Bold"/>
              <a:ea typeface="Futura Ultra-Bold"/>
              <a:cs typeface="Futura Ultra-Bold"/>
              <a:sym typeface="Futura Ultra-Bold"/>
            </a:endParaRPr>
          </a:p>
        </p:txBody>
      </p:sp>
      <p:sp>
        <p:nvSpPr>
          <p:cNvPr id="20" name="TextBox 20"/>
          <p:cNvSpPr txBox="1"/>
          <p:nvPr/>
        </p:nvSpPr>
        <p:spPr>
          <a:xfrm>
            <a:off x="12898755" y="5046345"/>
            <a:ext cx="4584065" cy="2769870"/>
          </a:xfrm>
          <a:prstGeom prst="rect">
            <a:avLst/>
          </a:prstGeom>
        </p:spPr>
        <p:txBody>
          <a:bodyPr lIns="0" tIns="0" rIns="0" bIns="0" rtlCol="0" anchor="t">
            <a:spAutoFit/>
          </a:bodyPr>
          <a:lstStyle/>
          <a:p>
            <a:pPr marL="0" lvl="0" indent="0" algn="l">
              <a:lnSpc>
                <a:spcPts val="7200"/>
              </a:lnSpc>
              <a:spcBef>
                <a:spcPct val="0"/>
              </a:spcBef>
            </a:pPr>
            <a:r>
              <a:rPr lang="en-US" sz="3600" b="1">
                <a:solidFill>
                  <a:srgbClr val="000000"/>
                </a:solidFill>
                <a:latin typeface="Futura Ultra-Bold"/>
                <a:ea typeface="Futura Ultra-Bold"/>
                <a:cs typeface="Futura Ultra-Bold"/>
                <a:sym typeface="Futura Ultra-Bold"/>
              </a:rPr>
              <a:t>Mong muốn sở hữu những sản phẩm ít đụng hàng.</a:t>
            </a:r>
            <a:endParaRPr lang="en-US" sz="3600" b="1">
              <a:solidFill>
                <a:srgbClr val="000000"/>
              </a:solidFill>
              <a:latin typeface="Futura Ultra-Bold"/>
              <a:ea typeface="Futura Ultra-Bold"/>
              <a:cs typeface="Futura Ultra-Bold"/>
              <a:sym typeface="Futura Ultra-Bold"/>
            </a:endParaRPr>
          </a:p>
        </p:txBody>
      </p:sp>
      <p:grpSp>
        <p:nvGrpSpPr>
          <p:cNvPr id="22" name="Group 22"/>
          <p:cNvGrpSpPr/>
          <p:nvPr/>
        </p:nvGrpSpPr>
        <p:grpSpPr>
          <a:xfrm rot="0">
            <a:off x="-7086600" y="-5354497"/>
            <a:ext cx="8115300" cy="5595619"/>
            <a:chOff x="0" y="0"/>
            <a:chExt cx="10820400" cy="7460826"/>
          </a:xfrm>
        </p:grpSpPr>
        <p:sp>
          <p:nvSpPr>
            <p:cNvPr id="23" name="TextBox 23"/>
            <p:cNvSpPr txBox="1"/>
            <p:nvPr/>
          </p:nvSpPr>
          <p:spPr>
            <a:xfrm>
              <a:off x="0" y="0"/>
              <a:ext cx="10820400" cy="3269826"/>
            </a:xfrm>
            <a:prstGeom prst="rect">
              <a:avLst/>
            </a:prstGeom>
          </p:spPr>
          <p:txBody>
            <a:bodyPr lIns="0" tIns="0" rIns="0" bIns="0" rtlCol="0" anchor="t">
              <a:spAutoFit/>
            </a:bodyPr>
            <a:lstStyle/>
            <a:p>
              <a:pPr marL="0" lvl="0" indent="0" algn="l">
                <a:lnSpc>
                  <a:spcPts val="8800"/>
                </a:lnSpc>
                <a:spcBef>
                  <a:spcPct val="0"/>
                </a:spcBef>
              </a:pPr>
              <a:r>
                <a:rPr lang="en-US" sz="8800" b="1" u="none" strike="noStrike">
                  <a:solidFill>
                    <a:srgbClr val="FFFFFF"/>
                  </a:solidFill>
                  <a:latin typeface="Futura Medium"/>
                  <a:ea typeface="Futura Medium"/>
                  <a:cs typeface="Futura Medium"/>
                  <a:sym typeface="Futura Medium"/>
                </a:rPr>
                <a:t>Welcome To Presentation</a:t>
              </a:r>
              <a:endParaRPr lang="en-US" sz="8800" b="1" u="none" strike="noStrike">
                <a:solidFill>
                  <a:srgbClr val="FFFFFF"/>
                </a:solidFill>
                <a:latin typeface="Futura Medium"/>
                <a:ea typeface="Futura Medium"/>
                <a:cs typeface="Futura Medium"/>
                <a:sym typeface="Futura Medium"/>
              </a:endParaRPr>
            </a:p>
          </p:txBody>
        </p:sp>
        <p:sp>
          <p:nvSpPr>
            <p:cNvPr id="24" name="TextBox 24"/>
            <p:cNvSpPr txBox="1"/>
            <p:nvPr/>
          </p:nvSpPr>
          <p:spPr>
            <a:xfrm>
              <a:off x="0" y="3222201"/>
              <a:ext cx="9883048" cy="4238625"/>
            </a:xfrm>
            <a:prstGeom prst="rect">
              <a:avLst/>
            </a:prstGeom>
          </p:spPr>
          <p:txBody>
            <a:bodyPr lIns="0" tIns="0" rIns="0" bIns="0" rtlCol="0" anchor="t">
              <a:spAutoFit/>
            </a:bodyPr>
            <a:lstStyle/>
            <a:p>
              <a:pPr marL="0" lvl="0" indent="0" algn="l">
                <a:lnSpc>
                  <a:spcPts val="2520"/>
                </a:lnSpc>
              </a:pPr>
              <a:r>
                <a:rPr lang="en-US" sz="2100" b="1" u="none" strike="noStrike">
                  <a:solidFill>
                    <a:srgbClr val="FFFFFF"/>
                  </a:solidFill>
                  <a:latin typeface="Futura Medium"/>
                  <a:ea typeface="Futura Medium"/>
                  <a:cs typeface="Futura Medium"/>
                  <a:sym typeface="Futura Medium"/>
                </a:rPr>
                <a:t>I'm Rain, and I'll be sharing with you my beautiful ideas.</a:t>
              </a:r>
              <a:endParaRPr lang="en-US" sz="2100" b="1" u="none" strike="noStrike">
                <a:solidFill>
                  <a:srgbClr val="FFFFFF"/>
                </a:solidFill>
                <a:latin typeface="Futura Medium"/>
                <a:ea typeface="Futura Medium"/>
                <a:cs typeface="Futura Medium"/>
                <a:sym typeface="Futura Medium"/>
              </a:endParaRPr>
            </a:p>
            <a:p>
              <a:pPr marL="0" lvl="0" indent="0" algn="l">
                <a:lnSpc>
                  <a:spcPts val="2520"/>
                </a:lnSpc>
              </a:pPr>
              <a:r>
                <a:rPr lang="en-US" sz="2100" b="1" u="none" strike="noStrike">
                  <a:solidFill>
                    <a:srgbClr val="FFFFFF"/>
                  </a:solidFill>
                  <a:latin typeface="Futura Medium"/>
                  <a:ea typeface="Futura Medium"/>
                  <a:cs typeface="Futura Medium"/>
                  <a:sym typeface="Futura Medium"/>
                </a:rPr>
                <a:t>Follow me at @reallygreatsite to learn more. </a:t>
              </a:r>
              <a:endParaRPr lang="en-US" sz="2100" b="1" u="none" strike="noStrike">
                <a:solidFill>
                  <a:srgbClr val="FFFFFF"/>
                </a:solidFill>
                <a:latin typeface="Futura Medium"/>
                <a:ea typeface="Futura Medium"/>
                <a:cs typeface="Futura Medium"/>
                <a:sym typeface="Futura Medium"/>
              </a:endParaRPr>
            </a:p>
            <a:p>
              <a:pPr marL="0" lvl="0" indent="0" algn="l">
                <a:lnSpc>
                  <a:spcPts val="2520"/>
                </a:lnSpc>
              </a:pPr>
            </a:p>
            <a:p>
              <a:pPr marL="0" lvl="0" indent="0" algn="l">
                <a:lnSpc>
                  <a:spcPts val="2520"/>
                </a:lnSpc>
              </a:pPr>
              <a:r>
                <a:rPr lang="en-US" sz="2100" b="1" u="none" strike="noStrike">
                  <a:solidFill>
                    <a:srgbClr val="FFFFFF"/>
                  </a:solidFill>
                  <a:latin typeface="Futura Medium"/>
                  <a:ea typeface="Futura Medium"/>
                  <a:cs typeface="Futura Medium"/>
                  <a:sym typeface="Futura Medium"/>
                </a:rPr>
                <a:t>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endParaRPr lang="en-US" sz="2100" b="1" u="none" strike="noStrike">
                <a:solidFill>
                  <a:srgbClr val="FFFFFF"/>
                </a:solidFill>
                <a:latin typeface="Futura Medium"/>
                <a:ea typeface="Futura Medium"/>
                <a:cs typeface="Futura Medium"/>
                <a:sym typeface="Futura Medium"/>
              </a:endParaRPr>
            </a:p>
          </p:txBody>
        </p:sp>
      </p:grpSp>
      <p:sp>
        <p:nvSpPr>
          <p:cNvPr id="25" name="TextBox 25"/>
          <p:cNvSpPr txBox="1"/>
          <p:nvPr/>
        </p:nvSpPr>
        <p:spPr>
          <a:xfrm>
            <a:off x="4400550" y="1028700"/>
            <a:ext cx="10568940" cy="1128395"/>
          </a:xfrm>
          <a:prstGeom prst="rect">
            <a:avLst/>
          </a:prstGeom>
        </p:spPr>
        <p:txBody>
          <a:bodyPr wrap="square" lIns="0" tIns="0" rIns="0" bIns="0" rtlCol="0" anchor="t">
            <a:spAutoFit/>
          </a:bodyPr>
          <a:lstStyle/>
          <a:p>
            <a:pPr marL="0" lvl="0" indent="0" algn="ctr">
              <a:lnSpc>
                <a:spcPts val="8800"/>
              </a:lnSpc>
              <a:spcBef>
                <a:spcPct val="0"/>
              </a:spcBef>
            </a:pPr>
            <a:r>
              <a:rPr lang="vi-VN" altLang="en-US" sz="8800" b="1">
                <a:solidFill>
                  <a:srgbClr val="FFFFFF"/>
                </a:solidFill>
                <a:latin typeface="Futura Medium"/>
                <a:ea typeface="Futura Medium"/>
                <a:cs typeface="Futura Medium"/>
                <a:sym typeface="Futura Medium"/>
              </a:rPr>
              <a:t>Đối tượng sử dụng</a:t>
            </a:r>
            <a:endParaRPr lang="vi-VN" altLang="en-US" sz="8800" b="1">
              <a:solidFill>
                <a:srgbClr val="FFFFFF"/>
              </a:solidFill>
              <a:latin typeface="Futura Medium"/>
              <a:ea typeface="Futura Medium"/>
              <a:cs typeface="Futura Medium"/>
              <a:sym typeface="Futura Medium"/>
            </a:endParaRPr>
          </a:p>
        </p:txBody>
      </p:sp>
      <p:sp>
        <p:nvSpPr>
          <p:cNvPr id="26" name="Freeform 26"/>
          <p:cNvSpPr/>
          <p:nvPr/>
        </p:nvSpPr>
        <p:spPr>
          <a:xfrm>
            <a:off x="798133" y="10031322"/>
            <a:ext cx="16691734" cy="8617108"/>
          </a:xfrm>
          <a:custGeom>
            <a:avLst/>
            <a:gdLst/>
            <a:ahLst/>
            <a:cxnLst/>
            <a:rect l="l" t="t" r="r" b="b"/>
            <a:pathLst>
              <a:path w="16691734" h="8617108">
                <a:moveTo>
                  <a:pt x="0" y="0"/>
                </a:moveTo>
                <a:lnTo>
                  <a:pt x="16691734" y="0"/>
                </a:lnTo>
                <a:lnTo>
                  <a:pt x="16691734" y="8617108"/>
                </a:lnTo>
                <a:lnTo>
                  <a:pt x="0" y="8617108"/>
                </a:lnTo>
                <a:lnTo>
                  <a:pt x="0" y="0"/>
                </a:lnTo>
                <a:close/>
              </a:path>
            </a:pathLst>
          </a:custGeom>
          <a:blipFill>
            <a:blip r:embed="rId5">
              <a:alphaModFix amt="0"/>
            </a:blip>
            <a:stretch>
              <a:fillRect/>
            </a:stretch>
          </a:blipFill>
        </p:spPr>
      </p:sp>
      <p:sp>
        <p:nvSpPr>
          <p:cNvPr id="27" name="TextBox 27"/>
          <p:cNvSpPr txBox="1"/>
          <p:nvPr/>
        </p:nvSpPr>
        <p:spPr>
          <a:xfrm>
            <a:off x="1480564" y="10031322"/>
            <a:ext cx="15326872" cy="2801733"/>
          </a:xfrm>
          <a:prstGeom prst="rect">
            <a:avLst/>
          </a:prstGeom>
        </p:spPr>
        <p:txBody>
          <a:bodyPr lIns="0" tIns="0" rIns="0" bIns="0" rtlCol="0" anchor="t">
            <a:spAutoFit/>
          </a:bodyPr>
          <a:lstStyle/>
          <a:p>
            <a:pPr algn="ctr">
              <a:lnSpc>
                <a:spcPts val="18430"/>
              </a:lnSpc>
              <a:spcBef>
                <a:spcPct val="0"/>
              </a:spcBef>
            </a:pPr>
            <a:r>
              <a:rPr lang="en-US" sz="18430" spc="-774">
                <a:solidFill>
                  <a:srgbClr val="000000"/>
                </a:solidFill>
                <a:latin typeface="Futura"/>
                <a:ea typeface="Futura"/>
                <a:cs typeface="Futura"/>
                <a:sym typeface="Futura"/>
              </a:rPr>
              <a:t>OUR PROJECTS</a:t>
            </a:r>
            <a:endParaRPr lang="en-US" sz="18430" spc="-774">
              <a:solidFill>
                <a:srgbClr val="000000"/>
              </a:solidFill>
              <a:latin typeface="Futura"/>
              <a:ea typeface="Futura"/>
              <a:cs typeface="Futura"/>
              <a:sym typeface="Futura"/>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342181" y="215413"/>
            <a:ext cx="2002861" cy="495708"/>
          </a:xfrm>
          <a:custGeom>
            <a:avLst/>
            <a:gdLst/>
            <a:ahLst/>
            <a:cxnLst/>
            <a:rect l="l" t="t" r="r" b="b"/>
            <a:pathLst>
              <a:path w="2002861" h="495708">
                <a:moveTo>
                  <a:pt x="0" y="0"/>
                </a:moveTo>
                <a:lnTo>
                  <a:pt x="2002862" y="0"/>
                </a:lnTo>
                <a:lnTo>
                  <a:pt x="2002862" y="495708"/>
                </a:lnTo>
                <a:lnTo>
                  <a:pt x="0" y="495708"/>
                </a:lnTo>
                <a:lnTo>
                  <a:pt x="0" y="0"/>
                </a:lnTo>
                <a:close/>
              </a:path>
            </a:pathLst>
          </a:custGeom>
          <a:blipFill>
            <a:blip r:embed="rId1"/>
            <a:stretch>
              <a:fillRect/>
            </a:stretch>
          </a:blipFill>
        </p:spPr>
      </p:sp>
      <p:sp>
        <p:nvSpPr>
          <p:cNvPr id="3" name="TextBox 3"/>
          <p:cNvSpPr txBox="1"/>
          <p:nvPr/>
        </p:nvSpPr>
        <p:spPr>
          <a:xfrm>
            <a:off x="697058" y="341805"/>
            <a:ext cx="1293107" cy="242924"/>
          </a:xfrm>
          <a:prstGeom prst="rect">
            <a:avLst/>
          </a:prstGeom>
        </p:spPr>
        <p:txBody>
          <a:bodyPr lIns="0" tIns="0" rIns="0" bIns="0" rtlCol="0" anchor="t">
            <a:spAutoFit/>
          </a:bodyPr>
          <a:lstStyle/>
          <a:p>
            <a:pPr algn="ctr">
              <a:lnSpc>
                <a:spcPts val="1595"/>
              </a:lnSpc>
              <a:spcBef>
                <a:spcPct val="0"/>
              </a:spcBef>
            </a:pPr>
            <a:r>
              <a:rPr lang="en-US" sz="1595" spc="-67">
                <a:solidFill>
                  <a:srgbClr val="FFFFFF"/>
                </a:solidFill>
                <a:latin typeface="Futura"/>
                <a:ea typeface="Futura"/>
                <a:cs typeface="Futura"/>
                <a:sym typeface="Futura"/>
              </a:rPr>
              <a:t>MORPH SHAPE</a:t>
            </a:r>
            <a:endParaRPr lang="en-US" sz="1595" spc="-67">
              <a:solidFill>
                <a:srgbClr val="FFFFFF"/>
              </a:solidFill>
              <a:latin typeface="Futura"/>
              <a:ea typeface="Futura"/>
              <a:cs typeface="Futura"/>
              <a:sym typeface="Futura"/>
            </a:endParaRPr>
          </a:p>
        </p:txBody>
      </p:sp>
      <p:sp>
        <p:nvSpPr>
          <p:cNvPr id="4" name="TextBox 4"/>
          <p:cNvSpPr txBox="1"/>
          <p:nvPr/>
        </p:nvSpPr>
        <p:spPr>
          <a:xfrm>
            <a:off x="697058" y="341805"/>
            <a:ext cx="1293107" cy="242924"/>
          </a:xfrm>
          <a:prstGeom prst="rect">
            <a:avLst/>
          </a:prstGeom>
        </p:spPr>
        <p:txBody>
          <a:bodyPr lIns="0" tIns="0" rIns="0" bIns="0" rtlCol="0" anchor="t">
            <a:spAutoFit/>
          </a:bodyPr>
          <a:lstStyle/>
          <a:p>
            <a:pPr algn="ctr">
              <a:lnSpc>
                <a:spcPts val="1595"/>
              </a:lnSpc>
              <a:spcBef>
                <a:spcPct val="0"/>
              </a:spcBef>
            </a:pPr>
            <a:r>
              <a:rPr lang="en-US" sz="1595" spc="-67">
                <a:solidFill>
                  <a:srgbClr val="FFFFFF"/>
                </a:solidFill>
                <a:latin typeface="Futura"/>
                <a:ea typeface="Futura"/>
                <a:cs typeface="Futura"/>
                <a:sym typeface="Futura"/>
              </a:rPr>
              <a:t>MORPH SHAPE</a:t>
            </a:r>
            <a:endParaRPr lang="en-US" sz="1595" spc="-67">
              <a:solidFill>
                <a:srgbClr val="FFFFFF"/>
              </a:solidFill>
              <a:latin typeface="Futura"/>
              <a:ea typeface="Futura"/>
              <a:cs typeface="Futura"/>
              <a:sym typeface="Futura"/>
            </a:endParaRPr>
          </a:p>
        </p:txBody>
      </p:sp>
      <p:sp>
        <p:nvSpPr>
          <p:cNvPr id="5" name="TextBox 5"/>
          <p:cNvSpPr txBox="1"/>
          <p:nvPr/>
        </p:nvSpPr>
        <p:spPr>
          <a:xfrm>
            <a:off x="697058" y="341805"/>
            <a:ext cx="1293107" cy="242924"/>
          </a:xfrm>
          <a:prstGeom prst="rect">
            <a:avLst/>
          </a:prstGeom>
        </p:spPr>
        <p:txBody>
          <a:bodyPr lIns="0" tIns="0" rIns="0" bIns="0" rtlCol="0" anchor="t">
            <a:spAutoFit/>
          </a:bodyPr>
          <a:lstStyle/>
          <a:p>
            <a:pPr algn="ctr">
              <a:lnSpc>
                <a:spcPts val="1595"/>
              </a:lnSpc>
              <a:spcBef>
                <a:spcPct val="0"/>
              </a:spcBef>
            </a:pPr>
            <a:r>
              <a:rPr lang="en-US" sz="1595" spc="-67">
                <a:solidFill>
                  <a:srgbClr val="FFFFFF"/>
                </a:solidFill>
                <a:latin typeface="Futura"/>
                <a:ea typeface="Futura"/>
                <a:cs typeface="Futura"/>
                <a:sym typeface="Futura"/>
              </a:rPr>
              <a:t>MORPH SHAPE</a:t>
            </a:r>
            <a:endParaRPr lang="en-US" sz="1595" spc="-67">
              <a:solidFill>
                <a:srgbClr val="FFFFFF"/>
              </a:solidFill>
              <a:latin typeface="Futura"/>
              <a:ea typeface="Futura"/>
              <a:cs typeface="Futura"/>
              <a:sym typeface="Futura"/>
            </a:endParaRPr>
          </a:p>
        </p:txBody>
      </p:sp>
      <p:sp>
        <p:nvSpPr>
          <p:cNvPr id="6" name="TextBox 6"/>
          <p:cNvSpPr txBox="1"/>
          <p:nvPr/>
        </p:nvSpPr>
        <p:spPr>
          <a:xfrm>
            <a:off x="697058" y="341805"/>
            <a:ext cx="1293107" cy="242924"/>
          </a:xfrm>
          <a:prstGeom prst="rect">
            <a:avLst/>
          </a:prstGeom>
        </p:spPr>
        <p:txBody>
          <a:bodyPr lIns="0" tIns="0" rIns="0" bIns="0" rtlCol="0" anchor="t">
            <a:spAutoFit/>
          </a:bodyPr>
          <a:lstStyle/>
          <a:p>
            <a:pPr algn="ctr">
              <a:lnSpc>
                <a:spcPts val="1595"/>
              </a:lnSpc>
              <a:spcBef>
                <a:spcPct val="0"/>
              </a:spcBef>
            </a:pPr>
            <a:r>
              <a:rPr lang="en-US" sz="1595" spc="-67">
                <a:solidFill>
                  <a:srgbClr val="FFFFFF"/>
                </a:solidFill>
                <a:latin typeface="Futura"/>
                <a:ea typeface="Futura"/>
                <a:cs typeface="Futura"/>
                <a:sym typeface="Futura"/>
              </a:rPr>
              <a:t>MORPH SHAPE</a:t>
            </a:r>
            <a:endParaRPr lang="en-US" sz="1595" spc="-67">
              <a:solidFill>
                <a:srgbClr val="FFFFFF"/>
              </a:solidFill>
              <a:latin typeface="Futura"/>
              <a:ea typeface="Futura"/>
              <a:cs typeface="Futura"/>
              <a:sym typeface="Futura"/>
            </a:endParaRPr>
          </a:p>
        </p:txBody>
      </p:sp>
      <p:sp>
        <p:nvSpPr>
          <p:cNvPr id="7" name="TextBox 7"/>
          <p:cNvSpPr txBox="1"/>
          <p:nvPr/>
        </p:nvSpPr>
        <p:spPr>
          <a:xfrm>
            <a:off x="697058" y="341805"/>
            <a:ext cx="1293107" cy="242924"/>
          </a:xfrm>
          <a:prstGeom prst="rect">
            <a:avLst/>
          </a:prstGeom>
        </p:spPr>
        <p:txBody>
          <a:bodyPr lIns="0" tIns="0" rIns="0" bIns="0" rtlCol="0" anchor="t">
            <a:spAutoFit/>
          </a:bodyPr>
          <a:lstStyle/>
          <a:p>
            <a:pPr algn="ctr">
              <a:lnSpc>
                <a:spcPts val="1595"/>
              </a:lnSpc>
              <a:spcBef>
                <a:spcPct val="0"/>
              </a:spcBef>
            </a:pPr>
            <a:r>
              <a:rPr lang="en-US" sz="1595" spc="-67">
                <a:solidFill>
                  <a:srgbClr val="FFFFFF"/>
                </a:solidFill>
                <a:latin typeface="Futura"/>
                <a:ea typeface="Futura"/>
                <a:cs typeface="Futura"/>
                <a:sym typeface="Futura"/>
              </a:rPr>
              <a:t>MORPH SHAPE</a:t>
            </a:r>
            <a:endParaRPr lang="en-US" sz="1595" spc="-67">
              <a:solidFill>
                <a:srgbClr val="FFFFFF"/>
              </a:solidFill>
              <a:latin typeface="Futura"/>
              <a:ea typeface="Futura"/>
              <a:cs typeface="Futura"/>
              <a:sym typeface="Futura"/>
            </a:endParaRPr>
          </a:p>
        </p:txBody>
      </p:sp>
      <p:sp>
        <p:nvSpPr>
          <p:cNvPr id="8" name="Freeform 8"/>
          <p:cNvSpPr/>
          <p:nvPr/>
        </p:nvSpPr>
        <p:spPr>
          <a:xfrm>
            <a:off x="798133" y="834946"/>
            <a:ext cx="16691734" cy="8617108"/>
          </a:xfrm>
          <a:custGeom>
            <a:avLst/>
            <a:gdLst/>
            <a:ahLst/>
            <a:cxnLst/>
            <a:rect l="l" t="t" r="r" b="b"/>
            <a:pathLst>
              <a:path w="16691734" h="8617108">
                <a:moveTo>
                  <a:pt x="0" y="0"/>
                </a:moveTo>
                <a:lnTo>
                  <a:pt x="16691734" y="0"/>
                </a:lnTo>
                <a:lnTo>
                  <a:pt x="16691734" y="8617108"/>
                </a:lnTo>
                <a:lnTo>
                  <a:pt x="0" y="8617108"/>
                </a:lnTo>
                <a:lnTo>
                  <a:pt x="0" y="0"/>
                </a:lnTo>
                <a:close/>
              </a:path>
            </a:pathLst>
          </a:custGeom>
          <a:blipFill>
            <a:blip r:embed="rId2"/>
            <a:stretch>
              <a:fillRect/>
            </a:stretch>
          </a:blipFill>
        </p:spPr>
      </p:sp>
      <p:sp>
        <p:nvSpPr>
          <p:cNvPr id="9" name="TextBox 9"/>
          <p:cNvSpPr txBox="1"/>
          <p:nvPr/>
        </p:nvSpPr>
        <p:spPr>
          <a:xfrm>
            <a:off x="1709164" y="3705208"/>
            <a:ext cx="15326872" cy="2363470"/>
          </a:xfrm>
          <a:prstGeom prst="rect">
            <a:avLst/>
          </a:prstGeom>
        </p:spPr>
        <p:txBody>
          <a:bodyPr lIns="0" tIns="0" rIns="0" bIns="0" rtlCol="0" anchor="t">
            <a:spAutoFit/>
          </a:bodyPr>
          <a:lstStyle/>
          <a:p>
            <a:pPr algn="ctr">
              <a:lnSpc>
                <a:spcPts val="18430"/>
              </a:lnSpc>
              <a:spcBef>
                <a:spcPct val="0"/>
              </a:spcBef>
            </a:pPr>
            <a:r>
              <a:rPr lang="vi-VN" altLang="en-US" sz="18430" spc="-774">
                <a:solidFill>
                  <a:srgbClr val="000000"/>
                </a:solidFill>
                <a:latin typeface="Futura"/>
                <a:ea typeface="Futura"/>
                <a:cs typeface="Futura"/>
                <a:sym typeface="Futura"/>
              </a:rPr>
              <a:t>Demo</a:t>
            </a:r>
            <a:endParaRPr lang="vi-VN" altLang="en-US" sz="18430" spc="-774">
              <a:solidFill>
                <a:srgbClr val="000000"/>
              </a:solidFill>
              <a:latin typeface="Futura"/>
              <a:ea typeface="Futura"/>
              <a:cs typeface="Futura"/>
              <a:sym typeface="Futura"/>
            </a:endParaRPr>
          </a:p>
        </p:txBody>
      </p:sp>
      <p:sp>
        <p:nvSpPr>
          <p:cNvPr id="10" name="Freeform 10"/>
          <p:cNvSpPr/>
          <p:nvPr/>
        </p:nvSpPr>
        <p:spPr>
          <a:xfrm rot="-5400000">
            <a:off x="342181" y="-5293935"/>
            <a:ext cx="5509348" cy="5509348"/>
          </a:xfrm>
          <a:custGeom>
            <a:avLst/>
            <a:gdLst/>
            <a:ahLst/>
            <a:cxnLst/>
            <a:rect l="l" t="t" r="r" b="b"/>
            <a:pathLst>
              <a:path w="5509348" h="5509348">
                <a:moveTo>
                  <a:pt x="0" y="0"/>
                </a:moveTo>
                <a:lnTo>
                  <a:pt x="5509348" y="0"/>
                </a:lnTo>
                <a:lnTo>
                  <a:pt x="5509348" y="5509348"/>
                </a:lnTo>
                <a:lnTo>
                  <a:pt x="0" y="5509348"/>
                </a:lnTo>
                <a:lnTo>
                  <a:pt x="0" y="0"/>
                </a:lnTo>
                <a:close/>
              </a:path>
            </a:pathLst>
          </a:custGeom>
          <a:blipFill>
            <a:blip r:embed="rId3">
              <a:alphaModFix amt="0"/>
            </a:blip>
            <a:stretch>
              <a:fillRect/>
            </a:stretch>
          </a:blipFill>
        </p:spPr>
      </p:sp>
      <p:grpSp>
        <p:nvGrpSpPr>
          <p:cNvPr id="11" name="Group 11"/>
          <p:cNvGrpSpPr/>
          <p:nvPr/>
        </p:nvGrpSpPr>
        <p:grpSpPr>
          <a:xfrm rot="0">
            <a:off x="804793" y="-3461409"/>
            <a:ext cx="4584125" cy="3676822"/>
            <a:chOff x="0" y="0"/>
            <a:chExt cx="6112166" cy="4902429"/>
          </a:xfrm>
        </p:grpSpPr>
        <p:sp>
          <p:nvSpPr>
            <p:cNvPr id="12" name="TextBox 12"/>
            <p:cNvSpPr txBox="1"/>
            <p:nvPr/>
          </p:nvSpPr>
          <p:spPr>
            <a:xfrm>
              <a:off x="0" y="-9525"/>
              <a:ext cx="6112166" cy="2691765"/>
            </a:xfrm>
            <a:prstGeom prst="rect">
              <a:avLst/>
            </a:prstGeom>
          </p:spPr>
          <p:txBody>
            <a:bodyPr lIns="0" tIns="0" rIns="0" bIns="0" rtlCol="0" anchor="t">
              <a:spAutoFit/>
            </a:bodyPr>
            <a:lstStyle/>
            <a:p>
              <a:pPr marL="0" lvl="0" indent="0" algn="l">
                <a:lnSpc>
                  <a:spcPts val="7200"/>
                </a:lnSpc>
                <a:spcBef>
                  <a:spcPct val="0"/>
                </a:spcBef>
              </a:pPr>
              <a:r>
                <a:rPr lang="en-US" sz="7200" b="1" u="none" strike="noStrike">
                  <a:solidFill>
                    <a:srgbClr val="000000"/>
                  </a:solidFill>
                  <a:latin typeface="Futura Ultra-Bold"/>
                  <a:ea typeface="Futura Ultra-Bold"/>
                  <a:cs typeface="Futura Ultra-Bold"/>
                  <a:sym typeface="Futura Ultra-Bold"/>
                </a:rPr>
                <a:t>Who we are?</a:t>
              </a:r>
              <a:endParaRPr lang="en-US" sz="7200" b="1" u="none" strike="noStrike">
                <a:solidFill>
                  <a:srgbClr val="000000"/>
                </a:solidFill>
                <a:latin typeface="Futura Ultra-Bold"/>
                <a:ea typeface="Futura Ultra-Bold"/>
                <a:cs typeface="Futura Ultra-Bold"/>
                <a:sym typeface="Futura Ultra-Bold"/>
              </a:endParaRPr>
            </a:p>
          </p:txBody>
        </p:sp>
        <p:sp>
          <p:nvSpPr>
            <p:cNvPr id="13" name="TextBox 13"/>
            <p:cNvSpPr txBox="1"/>
            <p:nvPr/>
          </p:nvSpPr>
          <p:spPr>
            <a:xfrm>
              <a:off x="0" y="3178404"/>
              <a:ext cx="6112166" cy="1724025"/>
            </a:xfrm>
            <a:prstGeom prst="rect">
              <a:avLst/>
            </a:prstGeom>
          </p:spPr>
          <p:txBody>
            <a:bodyPr lIns="0" tIns="0" rIns="0" bIns="0" rtlCol="0" anchor="t">
              <a:spAutoFit/>
            </a:bodyPr>
            <a:lstStyle/>
            <a:p>
              <a:pPr marL="0" lvl="0" indent="0" algn="l">
                <a:lnSpc>
                  <a:spcPts val="2520"/>
                </a:lnSpc>
                <a:spcBef>
                  <a:spcPct val="0"/>
                </a:spcBef>
              </a:pPr>
              <a:r>
                <a:rPr lang="en-US" sz="2100" b="1" u="none" strike="noStrike">
                  <a:solidFill>
                    <a:srgbClr val="000000">
                      <a:alpha val="0"/>
                    </a:srgbClr>
                  </a:solidFill>
                  <a:latin typeface="Futura Medium"/>
                  <a:ea typeface="Futura Medium"/>
                  <a:cs typeface="Futura Medium"/>
                  <a:sym typeface="Futura Medium"/>
                </a:rPr>
                <a:t>Briefly elaborate on what you want to discuss. Lorem ipsum dolor sit amet, consectetur adipiscing elit, sed do eiusmod tempor incididunt ut labore.</a:t>
              </a:r>
              <a:endParaRPr lang="en-US" sz="2100" b="1" u="none" strike="noStrike">
                <a:solidFill>
                  <a:srgbClr val="000000">
                    <a:alpha val="0"/>
                  </a:srgbClr>
                </a:solidFill>
                <a:latin typeface="Futura Medium"/>
                <a:ea typeface="Futura Medium"/>
                <a:cs typeface="Futura Medium"/>
                <a:sym typeface="Futura Medium"/>
              </a:endParaRPr>
            </a:p>
          </p:txBody>
        </p:sp>
      </p:grpSp>
      <p:sp>
        <p:nvSpPr>
          <p:cNvPr id="14" name="Freeform 14"/>
          <p:cNvSpPr/>
          <p:nvPr/>
        </p:nvSpPr>
        <p:spPr>
          <a:xfrm rot="-10800000">
            <a:off x="6389326" y="-5293935"/>
            <a:ext cx="5509348" cy="5509348"/>
          </a:xfrm>
          <a:custGeom>
            <a:avLst/>
            <a:gdLst/>
            <a:ahLst/>
            <a:cxnLst/>
            <a:rect l="l" t="t" r="r" b="b"/>
            <a:pathLst>
              <a:path w="5509348" h="5509348">
                <a:moveTo>
                  <a:pt x="0" y="0"/>
                </a:moveTo>
                <a:lnTo>
                  <a:pt x="5509348" y="0"/>
                </a:lnTo>
                <a:lnTo>
                  <a:pt x="5509348" y="5509348"/>
                </a:lnTo>
                <a:lnTo>
                  <a:pt x="0" y="5509348"/>
                </a:lnTo>
                <a:lnTo>
                  <a:pt x="0" y="0"/>
                </a:lnTo>
                <a:close/>
              </a:path>
            </a:pathLst>
          </a:custGeom>
          <a:blipFill>
            <a:blip r:embed="rId3">
              <a:alphaModFix amt="0"/>
            </a:blip>
            <a:stretch>
              <a:fillRect/>
            </a:stretch>
          </a:blipFill>
        </p:spPr>
      </p:sp>
      <p:sp>
        <p:nvSpPr>
          <p:cNvPr id="15" name="Freeform 15"/>
          <p:cNvSpPr/>
          <p:nvPr/>
        </p:nvSpPr>
        <p:spPr>
          <a:xfrm rot="5400000">
            <a:off x="12432074" y="-5293935"/>
            <a:ext cx="5509348" cy="5509348"/>
          </a:xfrm>
          <a:custGeom>
            <a:avLst/>
            <a:gdLst/>
            <a:ahLst/>
            <a:cxnLst/>
            <a:rect l="l" t="t" r="r" b="b"/>
            <a:pathLst>
              <a:path w="5509348" h="5509348">
                <a:moveTo>
                  <a:pt x="0" y="0"/>
                </a:moveTo>
                <a:lnTo>
                  <a:pt x="5509349" y="0"/>
                </a:lnTo>
                <a:lnTo>
                  <a:pt x="5509349" y="5509348"/>
                </a:lnTo>
                <a:lnTo>
                  <a:pt x="0" y="5509348"/>
                </a:lnTo>
                <a:lnTo>
                  <a:pt x="0" y="0"/>
                </a:lnTo>
                <a:close/>
              </a:path>
            </a:pathLst>
          </a:custGeom>
          <a:blipFill>
            <a:blip r:embed="rId3">
              <a:alphaModFix amt="0"/>
            </a:blip>
            <a:stretch>
              <a:fillRect/>
            </a:stretch>
          </a:blipFill>
        </p:spPr>
      </p:sp>
      <p:grpSp>
        <p:nvGrpSpPr>
          <p:cNvPr id="16" name="Group 16"/>
          <p:cNvGrpSpPr/>
          <p:nvPr/>
        </p:nvGrpSpPr>
        <p:grpSpPr>
          <a:xfrm rot="0">
            <a:off x="6851938" y="-3461409"/>
            <a:ext cx="4584125" cy="3676822"/>
            <a:chOff x="0" y="0"/>
            <a:chExt cx="6112166" cy="4902429"/>
          </a:xfrm>
        </p:grpSpPr>
        <p:sp>
          <p:nvSpPr>
            <p:cNvPr id="17" name="TextBox 17"/>
            <p:cNvSpPr txBox="1"/>
            <p:nvPr/>
          </p:nvSpPr>
          <p:spPr>
            <a:xfrm>
              <a:off x="0" y="-9525"/>
              <a:ext cx="6112166" cy="2691765"/>
            </a:xfrm>
            <a:prstGeom prst="rect">
              <a:avLst/>
            </a:prstGeom>
          </p:spPr>
          <p:txBody>
            <a:bodyPr lIns="0" tIns="0" rIns="0" bIns="0" rtlCol="0" anchor="t">
              <a:spAutoFit/>
            </a:bodyPr>
            <a:lstStyle/>
            <a:p>
              <a:pPr marL="0" lvl="0" indent="0" algn="l">
                <a:lnSpc>
                  <a:spcPts val="7200"/>
                </a:lnSpc>
                <a:spcBef>
                  <a:spcPct val="0"/>
                </a:spcBef>
              </a:pPr>
              <a:r>
                <a:rPr lang="en-US" sz="7200" b="1">
                  <a:solidFill>
                    <a:srgbClr val="000000">
                      <a:alpha val="0"/>
                    </a:srgbClr>
                  </a:solidFill>
                  <a:latin typeface="Futura Ultra-Bold"/>
                  <a:ea typeface="Futura Ultra-Bold"/>
                  <a:cs typeface="Futura Ultra-Bold"/>
                  <a:sym typeface="Futura Ultra-Bold"/>
                </a:rPr>
                <a:t>What we do?</a:t>
              </a:r>
              <a:endParaRPr lang="en-US" sz="7200" b="1">
                <a:solidFill>
                  <a:srgbClr val="000000">
                    <a:alpha val="0"/>
                  </a:srgbClr>
                </a:solidFill>
                <a:latin typeface="Futura Ultra-Bold"/>
                <a:ea typeface="Futura Ultra-Bold"/>
                <a:cs typeface="Futura Ultra-Bold"/>
                <a:sym typeface="Futura Ultra-Bold"/>
              </a:endParaRPr>
            </a:p>
          </p:txBody>
        </p:sp>
        <p:sp>
          <p:nvSpPr>
            <p:cNvPr id="18" name="TextBox 18"/>
            <p:cNvSpPr txBox="1"/>
            <p:nvPr/>
          </p:nvSpPr>
          <p:spPr>
            <a:xfrm>
              <a:off x="0" y="3178404"/>
              <a:ext cx="6112166" cy="1724025"/>
            </a:xfrm>
            <a:prstGeom prst="rect">
              <a:avLst/>
            </a:prstGeom>
          </p:spPr>
          <p:txBody>
            <a:bodyPr lIns="0" tIns="0" rIns="0" bIns="0" rtlCol="0" anchor="t">
              <a:spAutoFit/>
            </a:bodyPr>
            <a:lstStyle/>
            <a:p>
              <a:pPr marL="0" lvl="0" indent="0" algn="l">
                <a:lnSpc>
                  <a:spcPts val="2520"/>
                </a:lnSpc>
                <a:spcBef>
                  <a:spcPct val="0"/>
                </a:spcBef>
              </a:pPr>
              <a:r>
                <a:rPr lang="en-US" sz="2100" b="1" u="none" strike="noStrike">
                  <a:solidFill>
                    <a:srgbClr val="000000">
                      <a:alpha val="0"/>
                    </a:srgbClr>
                  </a:solidFill>
                  <a:latin typeface="Futura Medium"/>
                  <a:ea typeface="Futura Medium"/>
                  <a:cs typeface="Futura Medium"/>
                  <a:sym typeface="Futura Medium"/>
                </a:rPr>
                <a:t>Briefly elaborate on what you want to discuss. Lorem ipsum dolor sit amet, consectetur adipiscing elit, sed do eiusmod tempor incididunt ut labore.</a:t>
              </a:r>
              <a:endParaRPr lang="en-US" sz="2100" b="1" u="none" strike="noStrike">
                <a:solidFill>
                  <a:srgbClr val="000000">
                    <a:alpha val="0"/>
                  </a:srgbClr>
                </a:solidFill>
                <a:latin typeface="Futura Medium"/>
                <a:ea typeface="Futura Medium"/>
                <a:cs typeface="Futura Medium"/>
                <a:sym typeface="Futura Medium"/>
              </a:endParaRPr>
            </a:p>
          </p:txBody>
        </p:sp>
      </p:grpSp>
      <p:grpSp>
        <p:nvGrpSpPr>
          <p:cNvPr id="19" name="Group 19"/>
          <p:cNvGrpSpPr/>
          <p:nvPr/>
        </p:nvGrpSpPr>
        <p:grpSpPr>
          <a:xfrm rot="0">
            <a:off x="12898799" y="-3461409"/>
            <a:ext cx="4584125" cy="3676822"/>
            <a:chOff x="0" y="0"/>
            <a:chExt cx="6112166" cy="4902429"/>
          </a:xfrm>
        </p:grpSpPr>
        <p:sp>
          <p:nvSpPr>
            <p:cNvPr id="20" name="TextBox 20"/>
            <p:cNvSpPr txBox="1"/>
            <p:nvPr/>
          </p:nvSpPr>
          <p:spPr>
            <a:xfrm>
              <a:off x="0" y="-9525"/>
              <a:ext cx="6112166" cy="2691765"/>
            </a:xfrm>
            <a:prstGeom prst="rect">
              <a:avLst/>
            </a:prstGeom>
          </p:spPr>
          <p:txBody>
            <a:bodyPr lIns="0" tIns="0" rIns="0" bIns="0" rtlCol="0" anchor="t">
              <a:spAutoFit/>
            </a:bodyPr>
            <a:lstStyle/>
            <a:p>
              <a:pPr marL="0" lvl="0" indent="0" algn="l">
                <a:lnSpc>
                  <a:spcPts val="7200"/>
                </a:lnSpc>
                <a:spcBef>
                  <a:spcPct val="0"/>
                </a:spcBef>
              </a:pPr>
              <a:r>
                <a:rPr lang="en-US" sz="7200" b="1">
                  <a:solidFill>
                    <a:srgbClr val="000000">
                      <a:alpha val="0"/>
                    </a:srgbClr>
                  </a:solidFill>
                  <a:latin typeface="Futura Ultra-Bold"/>
                  <a:ea typeface="Futura Ultra-Bold"/>
                  <a:cs typeface="Futura Ultra-Bold"/>
                  <a:sym typeface="Futura Ultra-Bold"/>
                </a:rPr>
                <a:t>Why we do?</a:t>
              </a:r>
              <a:endParaRPr lang="en-US" sz="7200" b="1">
                <a:solidFill>
                  <a:srgbClr val="000000">
                    <a:alpha val="0"/>
                  </a:srgbClr>
                </a:solidFill>
                <a:latin typeface="Futura Ultra-Bold"/>
                <a:ea typeface="Futura Ultra-Bold"/>
                <a:cs typeface="Futura Ultra-Bold"/>
                <a:sym typeface="Futura Ultra-Bold"/>
              </a:endParaRPr>
            </a:p>
          </p:txBody>
        </p:sp>
        <p:sp>
          <p:nvSpPr>
            <p:cNvPr id="21" name="TextBox 21"/>
            <p:cNvSpPr txBox="1"/>
            <p:nvPr/>
          </p:nvSpPr>
          <p:spPr>
            <a:xfrm>
              <a:off x="0" y="3178404"/>
              <a:ext cx="6112166" cy="1724025"/>
            </a:xfrm>
            <a:prstGeom prst="rect">
              <a:avLst/>
            </a:prstGeom>
          </p:spPr>
          <p:txBody>
            <a:bodyPr lIns="0" tIns="0" rIns="0" bIns="0" rtlCol="0" anchor="t">
              <a:spAutoFit/>
            </a:bodyPr>
            <a:lstStyle/>
            <a:p>
              <a:pPr marL="0" lvl="0" indent="0" algn="l">
                <a:lnSpc>
                  <a:spcPts val="2520"/>
                </a:lnSpc>
                <a:spcBef>
                  <a:spcPct val="0"/>
                </a:spcBef>
              </a:pPr>
              <a:r>
                <a:rPr lang="en-US" sz="2100" b="1" u="none" strike="noStrike">
                  <a:solidFill>
                    <a:srgbClr val="000000">
                      <a:alpha val="0"/>
                    </a:srgbClr>
                  </a:solidFill>
                  <a:latin typeface="Futura Medium"/>
                  <a:ea typeface="Futura Medium"/>
                  <a:cs typeface="Futura Medium"/>
                  <a:sym typeface="Futura Medium"/>
                </a:rPr>
                <a:t>Briefly elaborate on what you want to discuss. Lorem ipsum dolor sit amet, consectetur adipiscing elit, sed do eiusmod tempor incididunt ut labore.</a:t>
              </a:r>
              <a:endParaRPr lang="en-US" sz="2100" b="1" u="none" strike="noStrike">
                <a:solidFill>
                  <a:srgbClr val="000000">
                    <a:alpha val="0"/>
                  </a:srgbClr>
                </a:solidFill>
                <a:latin typeface="Futura Medium"/>
                <a:ea typeface="Futura Medium"/>
                <a:cs typeface="Futura Medium"/>
                <a:sym typeface="Futura Medium"/>
              </a:endParaRPr>
            </a:p>
          </p:txBody>
        </p:sp>
      </p:grpSp>
      <p:sp>
        <p:nvSpPr>
          <p:cNvPr id="22" name="TextBox 22"/>
          <p:cNvSpPr txBox="1"/>
          <p:nvPr/>
        </p:nvSpPr>
        <p:spPr>
          <a:xfrm>
            <a:off x="5086350" y="-1122531"/>
            <a:ext cx="8115300" cy="1337944"/>
          </a:xfrm>
          <a:prstGeom prst="rect">
            <a:avLst/>
          </a:prstGeom>
        </p:spPr>
        <p:txBody>
          <a:bodyPr lIns="0" tIns="0" rIns="0" bIns="0" rtlCol="0" anchor="t">
            <a:spAutoFit/>
          </a:bodyPr>
          <a:lstStyle/>
          <a:p>
            <a:pPr marL="0" lvl="0" indent="0" algn="ctr">
              <a:lnSpc>
                <a:spcPts val="8800"/>
              </a:lnSpc>
              <a:spcBef>
                <a:spcPct val="0"/>
              </a:spcBef>
            </a:pPr>
            <a:r>
              <a:rPr lang="en-US" sz="8800" b="1">
                <a:solidFill>
                  <a:srgbClr val="FFFFFF">
                    <a:alpha val="0"/>
                  </a:srgbClr>
                </a:solidFill>
                <a:latin typeface="Futura Medium"/>
                <a:ea typeface="Futura Medium"/>
                <a:cs typeface="Futura Medium"/>
                <a:sym typeface="Futura Medium"/>
              </a:rPr>
              <a:t>Our Company</a:t>
            </a:r>
            <a:endParaRPr lang="en-US" sz="8800" b="1">
              <a:solidFill>
                <a:srgbClr val="FFFFFF">
                  <a:alpha val="0"/>
                </a:srgbClr>
              </a:solidFill>
              <a:latin typeface="Futura Medium"/>
              <a:ea typeface="Futura Medium"/>
              <a:cs typeface="Futura Medium"/>
              <a:sym typeface="Futura Medium"/>
            </a:endParaRPr>
          </a:p>
        </p:txBody>
      </p:sp>
      <p:grpSp>
        <p:nvGrpSpPr>
          <p:cNvPr id="24" name="Group 24"/>
          <p:cNvGrpSpPr/>
          <p:nvPr/>
        </p:nvGrpSpPr>
        <p:grpSpPr>
          <a:xfrm rot="0">
            <a:off x="18212244" y="1028700"/>
            <a:ext cx="9608487" cy="4166869"/>
            <a:chOff x="0" y="0"/>
            <a:chExt cx="12811316" cy="5555826"/>
          </a:xfrm>
        </p:grpSpPr>
        <p:sp>
          <p:nvSpPr>
            <p:cNvPr id="25" name="TextBox 25"/>
            <p:cNvSpPr txBox="1"/>
            <p:nvPr/>
          </p:nvSpPr>
          <p:spPr>
            <a:xfrm>
              <a:off x="0" y="0"/>
              <a:ext cx="12811316" cy="1783926"/>
            </a:xfrm>
            <a:prstGeom prst="rect">
              <a:avLst/>
            </a:prstGeom>
          </p:spPr>
          <p:txBody>
            <a:bodyPr lIns="0" tIns="0" rIns="0" bIns="0" rtlCol="0" anchor="t">
              <a:spAutoFit/>
            </a:bodyPr>
            <a:lstStyle/>
            <a:p>
              <a:pPr marL="0" lvl="0" indent="0" algn="l">
                <a:lnSpc>
                  <a:spcPts val="8800"/>
                </a:lnSpc>
                <a:spcBef>
                  <a:spcPct val="0"/>
                </a:spcBef>
              </a:pPr>
              <a:r>
                <a:rPr lang="en-US" sz="8800" b="1">
                  <a:solidFill>
                    <a:srgbClr val="FFFFFF">
                      <a:alpha val="0"/>
                    </a:srgbClr>
                  </a:solidFill>
                  <a:latin typeface="Futura Medium"/>
                  <a:ea typeface="Futura Medium"/>
                  <a:cs typeface="Futura Medium"/>
                  <a:sym typeface="Futura Medium"/>
                </a:rPr>
                <a:t>Project One</a:t>
              </a:r>
              <a:endParaRPr lang="en-US" sz="8800" b="1">
                <a:solidFill>
                  <a:srgbClr val="FFFFFF">
                    <a:alpha val="0"/>
                  </a:srgbClr>
                </a:solidFill>
                <a:latin typeface="Futura Medium"/>
                <a:ea typeface="Futura Medium"/>
                <a:cs typeface="Futura Medium"/>
                <a:sym typeface="Futura Medium"/>
              </a:endParaRPr>
            </a:p>
          </p:txBody>
        </p:sp>
        <p:sp>
          <p:nvSpPr>
            <p:cNvPr id="26" name="TextBox 26"/>
            <p:cNvSpPr txBox="1"/>
            <p:nvPr/>
          </p:nvSpPr>
          <p:spPr>
            <a:xfrm>
              <a:off x="0" y="1736301"/>
              <a:ext cx="12811316" cy="3819525"/>
            </a:xfrm>
            <a:prstGeom prst="rect">
              <a:avLst/>
            </a:prstGeom>
          </p:spPr>
          <p:txBody>
            <a:bodyPr lIns="0" tIns="0" rIns="0" bIns="0" rtlCol="0" anchor="t">
              <a:spAutoFit/>
            </a:bodyPr>
            <a:lstStyle/>
            <a:p>
              <a:pPr marL="0" lvl="0" indent="0" algn="l">
                <a:lnSpc>
                  <a:spcPts val="2520"/>
                </a:lnSpc>
              </a:pPr>
              <a:r>
                <a:rPr lang="en-US" sz="2100" b="1" u="none" strike="noStrike">
                  <a:solidFill>
                    <a:srgbClr val="FFFFFF">
                      <a:alpha val="0"/>
                    </a:srgbClr>
                  </a:solidFill>
                  <a:latin typeface="Futura Medium"/>
                  <a:ea typeface="Futura Medium"/>
                  <a:cs typeface="Futura Medium"/>
                  <a:sym typeface="Futura Medium"/>
                </a:rPr>
                <a:t>I'm Rain, and I'll be sharing with you my beautiful ideas.</a:t>
              </a:r>
              <a:endParaRPr lang="en-US" sz="2100" b="1" u="none" strike="noStrike">
                <a:solidFill>
                  <a:srgbClr val="FFFFFF">
                    <a:alpha val="0"/>
                  </a:srgbClr>
                </a:solidFill>
                <a:latin typeface="Futura Medium"/>
                <a:ea typeface="Futura Medium"/>
                <a:cs typeface="Futura Medium"/>
                <a:sym typeface="Futura Medium"/>
              </a:endParaRPr>
            </a:p>
            <a:p>
              <a:pPr marL="0" lvl="0" indent="0" algn="l">
                <a:lnSpc>
                  <a:spcPts val="2520"/>
                </a:lnSpc>
              </a:pPr>
              <a:r>
                <a:rPr lang="en-US" sz="2100" b="1" u="none" strike="noStrike">
                  <a:solidFill>
                    <a:srgbClr val="FFFFFF">
                      <a:alpha val="0"/>
                    </a:srgbClr>
                  </a:solidFill>
                  <a:latin typeface="Futura Medium"/>
                  <a:ea typeface="Futura Medium"/>
                  <a:cs typeface="Futura Medium"/>
                  <a:sym typeface="Futura Medium"/>
                </a:rPr>
                <a:t>Follow me at @reallygreatsite to learn more. </a:t>
              </a:r>
              <a:endParaRPr lang="en-US" sz="2100" b="1" u="none" strike="noStrike">
                <a:solidFill>
                  <a:srgbClr val="FFFFFF">
                    <a:alpha val="0"/>
                  </a:srgbClr>
                </a:solidFill>
                <a:latin typeface="Futura Medium"/>
                <a:ea typeface="Futura Medium"/>
                <a:cs typeface="Futura Medium"/>
                <a:sym typeface="Futura Medium"/>
              </a:endParaRPr>
            </a:p>
            <a:p>
              <a:pPr marL="0" lvl="0" indent="0" algn="l">
                <a:lnSpc>
                  <a:spcPts val="2520"/>
                </a:lnSpc>
              </a:pPr>
            </a:p>
            <a:p>
              <a:pPr marL="0" lvl="0" indent="0" algn="l">
                <a:lnSpc>
                  <a:spcPts val="2520"/>
                </a:lnSpc>
              </a:pPr>
              <a:r>
                <a:rPr lang="en-US" sz="2100" b="1" u="none" strike="noStrike">
                  <a:solidFill>
                    <a:srgbClr val="FFFFFF">
                      <a:alpha val="0"/>
                    </a:srgbClr>
                  </a:solidFill>
                  <a:latin typeface="Futura Medium"/>
                  <a:ea typeface="Futura Medium"/>
                  <a:cs typeface="Futura Medium"/>
                  <a:sym typeface="Futura Medium"/>
                </a:rPr>
                <a:t>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endParaRPr lang="en-US" sz="2100" b="1" u="none" strike="noStrike">
                <a:solidFill>
                  <a:srgbClr val="FFFFFF">
                    <a:alpha val="0"/>
                  </a:srgbClr>
                </a:solidFill>
                <a:latin typeface="Futura Medium"/>
                <a:ea typeface="Futura Medium"/>
                <a:cs typeface="Futura Medium"/>
                <a:sym typeface="Futura Medium"/>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3842579" y="3248242"/>
            <a:ext cx="10602842" cy="3790516"/>
          </a:xfrm>
          <a:custGeom>
            <a:avLst/>
            <a:gdLst/>
            <a:ahLst/>
            <a:cxnLst/>
            <a:rect l="l" t="t" r="r" b="b"/>
            <a:pathLst>
              <a:path w="10602842" h="3790516">
                <a:moveTo>
                  <a:pt x="0" y="0"/>
                </a:moveTo>
                <a:lnTo>
                  <a:pt x="10602842" y="0"/>
                </a:lnTo>
                <a:lnTo>
                  <a:pt x="10602842" y="3790516"/>
                </a:lnTo>
                <a:lnTo>
                  <a:pt x="0" y="3790516"/>
                </a:lnTo>
                <a:lnTo>
                  <a:pt x="0" y="0"/>
                </a:lnTo>
                <a:close/>
              </a:path>
            </a:pathLst>
          </a:custGeom>
          <a:blipFill>
            <a:blip r:embed="rId1"/>
            <a:stretch>
              <a:fillRect/>
            </a:stretch>
          </a:blipFill>
        </p:spPr>
      </p:sp>
      <p:grpSp>
        <p:nvGrpSpPr>
          <p:cNvPr id="3" name="Group 3"/>
          <p:cNvGrpSpPr/>
          <p:nvPr/>
        </p:nvGrpSpPr>
        <p:grpSpPr>
          <a:xfrm rot="0">
            <a:off x="3387813" y="1453066"/>
            <a:ext cx="11512375" cy="4455032"/>
            <a:chOff x="861593" y="-9525"/>
            <a:chExt cx="15349833" cy="5940042"/>
          </a:xfrm>
        </p:grpSpPr>
        <p:sp>
          <p:nvSpPr>
            <p:cNvPr id="4" name="TextBox 4"/>
            <p:cNvSpPr txBox="1"/>
            <p:nvPr/>
          </p:nvSpPr>
          <p:spPr>
            <a:xfrm>
              <a:off x="3809845" y="-9525"/>
              <a:ext cx="9453329" cy="5435402"/>
            </a:xfrm>
            <a:prstGeom prst="rect">
              <a:avLst/>
            </a:prstGeom>
          </p:spPr>
          <p:txBody>
            <a:bodyPr lIns="0" tIns="0" rIns="0" bIns="0" rtlCol="0" anchor="t">
              <a:spAutoFit/>
            </a:bodyPr>
            <a:lstStyle/>
            <a:p>
              <a:pPr marL="0" lvl="0" indent="0" algn="ctr">
                <a:lnSpc>
                  <a:spcPts val="26710"/>
                </a:lnSpc>
                <a:spcBef>
                  <a:spcPct val="0"/>
                </a:spcBef>
              </a:pPr>
              <a:r>
                <a:rPr lang="en-US" sz="26710" b="1">
                  <a:solidFill>
                    <a:srgbClr val="FFFFFF"/>
                  </a:solidFill>
                  <a:latin typeface="Futura Bold"/>
                  <a:ea typeface="Futura Bold"/>
                  <a:cs typeface="Futura Bold"/>
                  <a:sym typeface="Futura Bold"/>
                </a:rPr>
                <a:t>“</a:t>
              </a:r>
              <a:endParaRPr lang="en-US" sz="26710" b="1">
                <a:solidFill>
                  <a:srgbClr val="FFFFFF"/>
                </a:solidFill>
                <a:latin typeface="Futura Bold"/>
                <a:ea typeface="Futura Bold"/>
                <a:cs typeface="Futura Bold"/>
                <a:sym typeface="Futura Bold"/>
              </a:endParaRPr>
            </a:p>
          </p:txBody>
        </p:sp>
        <p:sp>
          <p:nvSpPr>
            <p:cNvPr id="5" name="TextBox 5"/>
            <p:cNvSpPr txBox="1"/>
            <p:nvPr/>
          </p:nvSpPr>
          <p:spPr>
            <a:xfrm>
              <a:off x="861593" y="2374517"/>
              <a:ext cx="15349833" cy="3556000"/>
            </a:xfrm>
            <a:prstGeom prst="rect">
              <a:avLst/>
            </a:prstGeom>
          </p:spPr>
          <p:txBody>
            <a:bodyPr lIns="0" tIns="0" rIns="0" bIns="0" rtlCol="0" anchor="t">
              <a:spAutoFit/>
            </a:bodyPr>
            <a:lstStyle/>
            <a:p>
              <a:pPr marL="0" lvl="0" indent="0" algn="ctr">
                <a:lnSpc>
                  <a:spcPts val="10400"/>
                </a:lnSpc>
                <a:spcBef>
                  <a:spcPct val="0"/>
                </a:spcBef>
              </a:pPr>
              <a:r>
                <a:rPr lang="vi-VN" altLang="en-US" sz="10400" b="1" u="none" strike="noStrike" spc="-436">
                  <a:solidFill>
                    <a:srgbClr val="FFFFFF"/>
                  </a:solidFill>
                  <a:latin typeface="Futura Bold"/>
                  <a:ea typeface="Futura Bold"/>
                  <a:cs typeface="Futura Bold"/>
                  <a:sym typeface="Futura Bold"/>
                </a:rPr>
                <a:t>Điểm mạnh,điểm yếu</a:t>
              </a:r>
              <a:endParaRPr lang="vi-VN" altLang="en-US" sz="10400" b="1" u="none" strike="noStrike" spc="-436">
                <a:solidFill>
                  <a:srgbClr val="FFFFFF"/>
                </a:solidFill>
                <a:latin typeface="Futura Bold"/>
                <a:ea typeface="Futura Bold"/>
                <a:cs typeface="Futura Bold"/>
                <a:sym typeface="Futura Bold"/>
              </a:endParaRPr>
            </a:p>
          </p:txBody>
        </p:sp>
      </p:grpSp>
      <p:sp>
        <p:nvSpPr>
          <p:cNvPr id="7" name="Freeform 7"/>
          <p:cNvSpPr/>
          <p:nvPr/>
        </p:nvSpPr>
        <p:spPr>
          <a:xfrm>
            <a:off x="342181" y="215413"/>
            <a:ext cx="2002861" cy="495708"/>
          </a:xfrm>
          <a:custGeom>
            <a:avLst/>
            <a:gdLst/>
            <a:ahLst/>
            <a:cxnLst/>
            <a:rect l="l" t="t" r="r" b="b"/>
            <a:pathLst>
              <a:path w="2002861" h="495708">
                <a:moveTo>
                  <a:pt x="0" y="0"/>
                </a:moveTo>
                <a:lnTo>
                  <a:pt x="2002862" y="0"/>
                </a:lnTo>
                <a:lnTo>
                  <a:pt x="2002862" y="495708"/>
                </a:lnTo>
                <a:lnTo>
                  <a:pt x="0" y="495708"/>
                </a:lnTo>
                <a:lnTo>
                  <a:pt x="0" y="0"/>
                </a:lnTo>
                <a:close/>
              </a:path>
            </a:pathLst>
          </a:custGeom>
          <a:blipFill>
            <a:blip r:embed="rId2"/>
            <a:stretch>
              <a:fillRect/>
            </a:stretch>
          </a:blipFill>
        </p:spPr>
      </p:sp>
      <p:sp>
        <p:nvSpPr>
          <p:cNvPr id="8" name="TextBox 8"/>
          <p:cNvSpPr txBox="1"/>
          <p:nvPr/>
        </p:nvSpPr>
        <p:spPr>
          <a:xfrm>
            <a:off x="697058" y="341805"/>
            <a:ext cx="1293107" cy="242924"/>
          </a:xfrm>
          <a:prstGeom prst="rect">
            <a:avLst/>
          </a:prstGeom>
        </p:spPr>
        <p:txBody>
          <a:bodyPr lIns="0" tIns="0" rIns="0" bIns="0" rtlCol="0" anchor="t">
            <a:spAutoFit/>
          </a:bodyPr>
          <a:lstStyle/>
          <a:p>
            <a:pPr algn="ctr">
              <a:lnSpc>
                <a:spcPts val="1595"/>
              </a:lnSpc>
              <a:spcBef>
                <a:spcPct val="0"/>
              </a:spcBef>
            </a:pPr>
            <a:r>
              <a:rPr lang="en-US" sz="1595" spc="-67">
                <a:solidFill>
                  <a:srgbClr val="FFFFFF"/>
                </a:solidFill>
                <a:latin typeface="Futura"/>
                <a:ea typeface="Futura"/>
                <a:cs typeface="Futura"/>
                <a:sym typeface="Futura"/>
              </a:rPr>
              <a:t>MORPH SHAPE</a:t>
            </a:r>
            <a:endParaRPr lang="en-US" sz="1595" spc="-67">
              <a:solidFill>
                <a:srgbClr val="FFFFFF"/>
              </a:solidFill>
              <a:latin typeface="Futura"/>
              <a:ea typeface="Futura"/>
              <a:cs typeface="Futura"/>
              <a:sym typeface="Futura"/>
            </a:endParaRPr>
          </a:p>
        </p:txBody>
      </p:sp>
      <p:sp>
        <p:nvSpPr>
          <p:cNvPr id="9" name="TextBox 9"/>
          <p:cNvSpPr txBox="1"/>
          <p:nvPr/>
        </p:nvSpPr>
        <p:spPr>
          <a:xfrm>
            <a:off x="697058" y="341805"/>
            <a:ext cx="1293107" cy="242924"/>
          </a:xfrm>
          <a:prstGeom prst="rect">
            <a:avLst/>
          </a:prstGeom>
        </p:spPr>
        <p:txBody>
          <a:bodyPr lIns="0" tIns="0" rIns="0" bIns="0" rtlCol="0" anchor="t">
            <a:spAutoFit/>
          </a:bodyPr>
          <a:lstStyle/>
          <a:p>
            <a:pPr algn="ctr">
              <a:lnSpc>
                <a:spcPts val="1595"/>
              </a:lnSpc>
              <a:spcBef>
                <a:spcPct val="0"/>
              </a:spcBef>
            </a:pPr>
            <a:r>
              <a:rPr lang="en-US" sz="1595" spc="-67">
                <a:solidFill>
                  <a:srgbClr val="FFFFFF"/>
                </a:solidFill>
                <a:latin typeface="Futura"/>
                <a:ea typeface="Futura"/>
                <a:cs typeface="Futura"/>
                <a:sym typeface="Futura"/>
              </a:rPr>
              <a:t>MORPH SHAPE</a:t>
            </a:r>
            <a:endParaRPr lang="en-US" sz="1595" spc="-67">
              <a:solidFill>
                <a:srgbClr val="FFFFFF"/>
              </a:solidFill>
              <a:latin typeface="Futura"/>
              <a:ea typeface="Futura"/>
              <a:cs typeface="Futura"/>
              <a:sym typeface="Futura"/>
            </a:endParaRPr>
          </a:p>
        </p:txBody>
      </p:sp>
      <p:sp>
        <p:nvSpPr>
          <p:cNvPr id="10" name="TextBox 10"/>
          <p:cNvSpPr txBox="1"/>
          <p:nvPr/>
        </p:nvSpPr>
        <p:spPr>
          <a:xfrm>
            <a:off x="697058" y="341805"/>
            <a:ext cx="1293107" cy="242924"/>
          </a:xfrm>
          <a:prstGeom prst="rect">
            <a:avLst/>
          </a:prstGeom>
        </p:spPr>
        <p:txBody>
          <a:bodyPr lIns="0" tIns="0" rIns="0" bIns="0" rtlCol="0" anchor="t">
            <a:spAutoFit/>
          </a:bodyPr>
          <a:lstStyle/>
          <a:p>
            <a:pPr algn="ctr">
              <a:lnSpc>
                <a:spcPts val="1595"/>
              </a:lnSpc>
              <a:spcBef>
                <a:spcPct val="0"/>
              </a:spcBef>
            </a:pPr>
            <a:r>
              <a:rPr lang="en-US" sz="1595" spc="-67">
                <a:solidFill>
                  <a:srgbClr val="FFFFFF"/>
                </a:solidFill>
                <a:latin typeface="Futura"/>
                <a:ea typeface="Futura"/>
                <a:cs typeface="Futura"/>
                <a:sym typeface="Futura"/>
              </a:rPr>
              <a:t>MORPH SHAPE</a:t>
            </a:r>
            <a:endParaRPr lang="en-US" sz="1595" spc="-67">
              <a:solidFill>
                <a:srgbClr val="FFFFFF"/>
              </a:solidFill>
              <a:latin typeface="Futura"/>
              <a:ea typeface="Futura"/>
              <a:cs typeface="Futura"/>
              <a:sym typeface="Futura"/>
            </a:endParaRPr>
          </a:p>
        </p:txBody>
      </p:sp>
      <p:sp>
        <p:nvSpPr>
          <p:cNvPr id="11" name="TextBox 11"/>
          <p:cNvSpPr txBox="1"/>
          <p:nvPr/>
        </p:nvSpPr>
        <p:spPr>
          <a:xfrm>
            <a:off x="697058" y="341805"/>
            <a:ext cx="1293107" cy="242924"/>
          </a:xfrm>
          <a:prstGeom prst="rect">
            <a:avLst/>
          </a:prstGeom>
        </p:spPr>
        <p:txBody>
          <a:bodyPr lIns="0" tIns="0" rIns="0" bIns="0" rtlCol="0" anchor="t">
            <a:spAutoFit/>
          </a:bodyPr>
          <a:lstStyle/>
          <a:p>
            <a:pPr algn="ctr">
              <a:lnSpc>
                <a:spcPts val="1595"/>
              </a:lnSpc>
              <a:spcBef>
                <a:spcPct val="0"/>
              </a:spcBef>
            </a:pPr>
            <a:r>
              <a:rPr lang="en-US" sz="1595" spc="-67">
                <a:solidFill>
                  <a:srgbClr val="FFFFFF"/>
                </a:solidFill>
                <a:latin typeface="Futura"/>
                <a:ea typeface="Futura"/>
                <a:cs typeface="Futura"/>
                <a:sym typeface="Futura"/>
              </a:rPr>
              <a:t>MORPH SHAPE</a:t>
            </a:r>
            <a:endParaRPr lang="en-US" sz="1595" spc="-67">
              <a:solidFill>
                <a:srgbClr val="FFFFFF"/>
              </a:solidFill>
              <a:latin typeface="Futura"/>
              <a:ea typeface="Futura"/>
              <a:cs typeface="Futura"/>
              <a:sym typeface="Futura"/>
            </a:endParaRPr>
          </a:p>
        </p:txBody>
      </p:sp>
      <p:sp>
        <p:nvSpPr>
          <p:cNvPr id="12" name="TextBox 12"/>
          <p:cNvSpPr txBox="1"/>
          <p:nvPr/>
        </p:nvSpPr>
        <p:spPr>
          <a:xfrm>
            <a:off x="697058" y="341805"/>
            <a:ext cx="1293107" cy="242924"/>
          </a:xfrm>
          <a:prstGeom prst="rect">
            <a:avLst/>
          </a:prstGeom>
        </p:spPr>
        <p:txBody>
          <a:bodyPr lIns="0" tIns="0" rIns="0" bIns="0" rtlCol="0" anchor="t">
            <a:spAutoFit/>
          </a:bodyPr>
          <a:lstStyle/>
          <a:p>
            <a:pPr algn="ctr">
              <a:lnSpc>
                <a:spcPts val="1595"/>
              </a:lnSpc>
              <a:spcBef>
                <a:spcPct val="0"/>
              </a:spcBef>
            </a:pPr>
            <a:r>
              <a:rPr lang="en-US" sz="1595" spc="-67">
                <a:solidFill>
                  <a:srgbClr val="FFFFFF"/>
                </a:solidFill>
                <a:latin typeface="Futura"/>
                <a:ea typeface="Futura"/>
                <a:cs typeface="Futura"/>
                <a:sym typeface="Futura"/>
              </a:rPr>
              <a:t>MORPH SHAPE</a:t>
            </a:r>
            <a:endParaRPr lang="en-US" sz="1595" spc="-67">
              <a:solidFill>
                <a:srgbClr val="FFFFFF"/>
              </a:solidFill>
              <a:latin typeface="Futura"/>
              <a:ea typeface="Futura"/>
              <a:cs typeface="Futura"/>
              <a:sym typeface="Futura"/>
            </a:endParaRPr>
          </a:p>
        </p:txBody>
      </p:sp>
      <p:sp>
        <p:nvSpPr>
          <p:cNvPr id="13" name="Freeform 13"/>
          <p:cNvSpPr/>
          <p:nvPr/>
        </p:nvSpPr>
        <p:spPr>
          <a:xfrm>
            <a:off x="-5404429" y="1028700"/>
            <a:ext cx="5746610" cy="8609153"/>
          </a:xfrm>
          <a:custGeom>
            <a:avLst/>
            <a:gdLst/>
            <a:ahLst/>
            <a:cxnLst/>
            <a:rect l="l" t="t" r="r" b="b"/>
            <a:pathLst>
              <a:path w="5746610" h="8609153">
                <a:moveTo>
                  <a:pt x="0" y="0"/>
                </a:moveTo>
                <a:lnTo>
                  <a:pt x="5746610" y="0"/>
                </a:lnTo>
                <a:lnTo>
                  <a:pt x="5746610" y="8609153"/>
                </a:lnTo>
                <a:lnTo>
                  <a:pt x="0" y="8609153"/>
                </a:lnTo>
                <a:lnTo>
                  <a:pt x="0" y="0"/>
                </a:lnTo>
                <a:close/>
              </a:path>
            </a:pathLst>
          </a:custGeom>
          <a:blipFill>
            <a:blip r:embed="rId3">
              <a:alphaModFix amt="0"/>
            </a:blip>
            <a:stretch>
              <a:fillRect/>
            </a:stretch>
          </a:blipFill>
        </p:spPr>
      </p:sp>
      <p:sp>
        <p:nvSpPr>
          <p:cNvPr id="14" name="Freeform 14"/>
          <p:cNvSpPr/>
          <p:nvPr/>
        </p:nvSpPr>
        <p:spPr>
          <a:xfrm>
            <a:off x="-4913517" y="1769550"/>
            <a:ext cx="5255698" cy="7868303"/>
          </a:xfrm>
          <a:custGeom>
            <a:avLst/>
            <a:gdLst/>
            <a:ahLst/>
            <a:cxnLst/>
            <a:rect l="l" t="t" r="r" b="b"/>
            <a:pathLst>
              <a:path w="5255698" h="7868303">
                <a:moveTo>
                  <a:pt x="0" y="0"/>
                </a:moveTo>
                <a:lnTo>
                  <a:pt x="5255698" y="0"/>
                </a:lnTo>
                <a:lnTo>
                  <a:pt x="5255698" y="7868303"/>
                </a:lnTo>
                <a:lnTo>
                  <a:pt x="0" y="7868303"/>
                </a:lnTo>
                <a:lnTo>
                  <a:pt x="0" y="0"/>
                </a:lnTo>
                <a:close/>
              </a:path>
            </a:pathLst>
          </a:custGeom>
          <a:blipFill>
            <a:blip r:embed="rId4">
              <a:alphaModFix amt="0"/>
            </a:blip>
            <a:stretch>
              <a:fillRect l="-55502" t="-55901"/>
            </a:stretch>
          </a:blipFill>
        </p:spPr>
      </p:sp>
      <p:grpSp>
        <p:nvGrpSpPr>
          <p:cNvPr id="15" name="Group 15"/>
          <p:cNvGrpSpPr/>
          <p:nvPr/>
        </p:nvGrpSpPr>
        <p:grpSpPr>
          <a:xfrm rot="0">
            <a:off x="-8911429" y="3739483"/>
            <a:ext cx="9608487" cy="3580270"/>
            <a:chOff x="0" y="0"/>
            <a:chExt cx="12811316" cy="4773694"/>
          </a:xfrm>
        </p:grpSpPr>
        <p:sp>
          <p:nvSpPr>
            <p:cNvPr id="16" name="TextBox 16"/>
            <p:cNvSpPr txBox="1"/>
            <p:nvPr/>
          </p:nvSpPr>
          <p:spPr>
            <a:xfrm>
              <a:off x="0" y="0"/>
              <a:ext cx="12811316" cy="1783926"/>
            </a:xfrm>
            <a:prstGeom prst="rect">
              <a:avLst/>
            </a:prstGeom>
          </p:spPr>
          <p:txBody>
            <a:bodyPr lIns="0" tIns="0" rIns="0" bIns="0" rtlCol="0" anchor="t">
              <a:spAutoFit/>
            </a:bodyPr>
            <a:lstStyle/>
            <a:p>
              <a:pPr marL="0" lvl="0" indent="0" algn="l">
                <a:lnSpc>
                  <a:spcPts val="8800"/>
                </a:lnSpc>
                <a:spcBef>
                  <a:spcPct val="0"/>
                </a:spcBef>
              </a:pPr>
              <a:r>
                <a:rPr lang="en-US" sz="8800" b="1">
                  <a:solidFill>
                    <a:srgbClr val="FFFFFF">
                      <a:alpha val="0"/>
                    </a:srgbClr>
                  </a:solidFill>
                  <a:latin typeface="Futura Medium"/>
                  <a:ea typeface="Futura Medium"/>
                  <a:cs typeface="Futura Medium"/>
                  <a:sym typeface="Futura Medium"/>
                </a:rPr>
                <a:t>Contact Us</a:t>
              </a:r>
              <a:endParaRPr lang="en-US" sz="8800" b="1">
                <a:solidFill>
                  <a:srgbClr val="FFFFFF">
                    <a:alpha val="0"/>
                  </a:srgbClr>
                </a:solidFill>
                <a:latin typeface="Futura Medium"/>
                <a:ea typeface="Futura Medium"/>
                <a:cs typeface="Futura Medium"/>
                <a:sym typeface="Futura Medium"/>
              </a:endParaRPr>
            </a:p>
          </p:txBody>
        </p:sp>
        <p:sp>
          <p:nvSpPr>
            <p:cNvPr id="17" name="TextBox 17"/>
            <p:cNvSpPr txBox="1"/>
            <p:nvPr/>
          </p:nvSpPr>
          <p:spPr>
            <a:xfrm>
              <a:off x="38100" y="1698201"/>
              <a:ext cx="12279895" cy="509905"/>
            </a:xfrm>
            <a:prstGeom prst="rect">
              <a:avLst/>
            </a:prstGeom>
          </p:spPr>
          <p:txBody>
            <a:bodyPr lIns="0" tIns="0" rIns="0" bIns="0" rtlCol="0" anchor="t">
              <a:spAutoFit/>
            </a:bodyPr>
            <a:lstStyle/>
            <a:p>
              <a:pPr marL="0" lvl="1" indent="0" algn="just">
                <a:lnSpc>
                  <a:spcPts val="2940"/>
                </a:lnSpc>
                <a:spcBef>
                  <a:spcPct val="0"/>
                </a:spcBef>
              </a:pPr>
              <a:r>
                <a:rPr lang="en-US" sz="2100" u="none" strike="noStrike">
                  <a:solidFill>
                    <a:srgbClr val="FFFFFF">
                      <a:alpha val="0"/>
                    </a:srgbClr>
                  </a:solidFill>
                  <a:latin typeface="Futura"/>
                  <a:ea typeface="Futura"/>
                  <a:cs typeface="Futura"/>
                  <a:sym typeface="Futura"/>
                </a:rPr>
                <a:t>123 Anywhere St., Any City,ST 12345</a:t>
              </a:r>
              <a:endParaRPr lang="en-US" sz="2100" u="none" strike="noStrike">
                <a:solidFill>
                  <a:srgbClr val="FFFFFF">
                    <a:alpha val="0"/>
                  </a:srgbClr>
                </a:solidFill>
                <a:latin typeface="Futura"/>
                <a:ea typeface="Futura"/>
                <a:cs typeface="Futura"/>
                <a:sym typeface="Futura"/>
              </a:endParaRPr>
            </a:p>
          </p:txBody>
        </p:sp>
        <p:sp>
          <p:nvSpPr>
            <p:cNvPr id="18" name="TextBox 18"/>
            <p:cNvSpPr txBox="1"/>
            <p:nvPr/>
          </p:nvSpPr>
          <p:spPr>
            <a:xfrm>
              <a:off x="38100" y="2339598"/>
              <a:ext cx="10356874" cy="509905"/>
            </a:xfrm>
            <a:prstGeom prst="rect">
              <a:avLst/>
            </a:prstGeom>
          </p:spPr>
          <p:txBody>
            <a:bodyPr lIns="0" tIns="0" rIns="0" bIns="0" rtlCol="0" anchor="t">
              <a:spAutoFit/>
            </a:bodyPr>
            <a:lstStyle/>
            <a:p>
              <a:pPr marL="0" lvl="1" indent="0" algn="just">
                <a:lnSpc>
                  <a:spcPts val="2940"/>
                </a:lnSpc>
                <a:spcBef>
                  <a:spcPct val="0"/>
                </a:spcBef>
              </a:pPr>
              <a:r>
                <a:rPr lang="en-US" sz="2100" u="none" strike="noStrike">
                  <a:solidFill>
                    <a:srgbClr val="FFFFFF">
                      <a:alpha val="0"/>
                    </a:srgbClr>
                  </a:solidFill>
                  <a:latin typeface="Futura"/>
                  <a:ea typeface="Futura"/>
                  <a:cs typeface="Futura"/>
                  <a:sym typeface="Futura"/>
                </a:rPr>
                <a:t>123-456-7890</a:t>
              </a:r>
              <a:endParaRPr lang="en-US" sz="2100" u="none" strike="noStrike">
                <a:solidFill>
                  <a:srgbClr val="FFFFFF">
                    <a:alpha val="0"/>
                  </a:srgbClr>
                </a:solidFill>
                <a:latin typeface="Futura"/>
                <a:ea typeface="Futura"/>
                <a:cs typeface="Futura"/>
                <a:sym typeface="Futura"/>
              </a:endParaRPr>
            </a:p>
          </p:txBody>
        </p:sp>
        <p:sp>
          <p:nvSpPr>
            <p:cNvPr id="19" name="TextBox 19"/>
            <p:cNvSpPr txBox="1"/>
            <p:nvPr/>
          </p:nvSpPr>
          <p:spPr>
            <a:xfrm>
              <a:off x="38100" y="2980995"/>
              <a:ext cx="10356874" cy="509905"/>
            </a:xfrm>
            <a:prstGeom prst="rect">
              <a:avLst/>
            </a:prstGeom>
          </p:spPr>
          <p:txBody>
            <a:bodyPr lIns="0" tIns="0" rIns="0" bIns="0" rtlCol="0" anchor="t">
              <a:spAutoFit/>
            </a:bodyPr>
            <a:lstStyle/>
            <a:p>
              <a:pPr marL="0" lvl="1" indent="0" algn="just">
                <a:lnSpc>
                  <a:spcPts val="2940"/>
                </a:lnSpc>
                <a:spcBef>
                  <a:spcPct val="0"/>
                </a:spcBef>
              </a:pPr>
              <a:r>
                <a:rPr lang="en-US" sz="2100" u="none" strike="noStrike">
                  <a:solidFill>
                    <a:srgbClr val="FFFFFF">
                      <a:alpha val="0"/>
                    </a:srgbClr>
                  </a:solidFill>
                  <a:latin typeface="Futura"/>
                  <a:ea typeface="Futura"/>
                  <a:cs typeface="Futura"/>
                  <a:sym typeface="Futura"/>
                </a:rPr>
                <a:t>hello@reallygreatsite.com</a:t>
              </a:r>
              <a:endParaRPr lang="en-US" sz="2100" u="none" strike="noStrike">
                <a:solidFill>
                  <a:srgbClr val="FFFFFF">
                    <a:alpha val="0"/>
                  </a:srgbClr>
                </a:solidFill>
                <a:latin typeface="Futura"/>
                <a:ea typeface="Futura"/>
                <a:cs typeface="Futura"/>
                <a:sym typeface="Futura"/>
              </a:endParaRPr>
            </a:p>
          </p:txBody>
        </p:sp>
        <p:sp>
          <p:nvSpPr>
            <p:cNvPr id="20" name="TextBox 20"/>
            <p:cNvSpPr txBox="1"/>
            <p:nvPr/>
          </p:nvSpPr>
          <p:spPr>
            <a:xfrm>
              <a:off x="38100" y="4263789"/>
              <a:ext cx="10356874" cy="509905"/>
            </a:xfrm>
            <a:prstGeom prst="rect">
              <a:avLst/>
            </a:prstGeom>
          </p:spPr>
          <p:txBody>
            <a:bodyPr lIns="0" tIns="0" rIns="0" bIns="0" rtlCol="0" anchor="t">
              <a:spAutoFit/>
            </a:bodyPr>
            <a:lstStyle/>
            <a:p>
              <a:pPr marL="0" lvl="1" indent="0" algn="just">
                <a:lnSpc>
                  <a:spcPts val="2940"/>
                </a:lnSpc>
                <a:spcBef>
                  <a:spcPct val="0"/>
                </a:spcBef>
              </a:pPr>
              <a:r>
                <a:rPr lang="en-US" sz="2100" u="none" strike="noStrike">
                  <a:solidFill>
                    <a:srgbClr val="FFFFFF">
                      <a:alpha val="0"/>
                    </a:srgbClr>
                  </a:solidFill>
                  <a:latin typeface="Futura"/>
                  <a:ea typeface="Futura"/>
                  <a:cs typeface="Futura"/>
                  <a:sym typeface="Futura"/>
                </a:rPr>
                <a:t>reallygreatsite.com</a:t>
              </a:r>
              <a:endParaRPr lang="en-US" sz="2100" u="none" strike="noStrike">
                <a:solidFill>
                  <a:srgbClr val="FFFFFF">
                    <a:alpha val="0"/>
                  </a:srgbClr>
                </a:solidFill>
                <a:latin typeface="Futura"/>
                <a:ea typeface="Futura"/>
                <a:cs typeface="Futura"/>
                <a:sym typeface="Futura"/>
              </a:endParaRPr>
            </a:p>
          </p:txBody>
        </p:sp>
        <p:sp>
          <p:nvSpPr>
            <p:cNvPr id="21" name="TextBox 21"/>
            <p:cNvSpPr txBox="1"/>
            <p:nvPr/>
          </p:nvSpPr>
          <p:spPr>
            <a:xfrm>
              <a:off x="38100" y="3622392"/>
              <a:ext cx="10356874" cy="509905"/>
            </a:xfrm>
            <a:prstGeom prst="rect">
              <a:avLst/>
            </a:prstGeom>
          </p:spPr>
          <p:txBody>
            <a:bodyPr lIns="0" tIns="0" rIns="0" bIns="0" rtlCol="0" anchor="t">
              <a:spAutoFit/>
            </a:bodyPr>
            <a:lstStyle/>
            <a:p>
              <a:pPr marL="0" lvl="1" indent="0" algn="just">
                <a:lnSpc>
                  <a:spcPts val="2940"/>
                </a:lnSpc>
                <a:spcBef>
                  <a:spcPct val="0"/>
                </a:spcBef>
              </a:pPr>
              <a:r>
                <a:rPr lang="en-US" sz="2100" u="none" strike="noStrike">
                  <a:solidFill>
                    <a:srgbClr val="FFFFFF">
                      <a:alpha val="0"/>
                    </a:srgbClr>
                  </a:solidFill>
                  <a:latin typeface="Futura"/>
                  <a:ea typeface="Futura"/>
                  <a:cs typeface="Futura"/>
                  <a:sym typeface="Futura"/>
                </a:rPr>
                <a:t>@reallygreatsite</a:t>
              </a:r>
              <a:endParaRPr lang="en-US" sz="2100" u="none" strike="noStrike">
                <a:solidFill>
                  <a:srgbClr val="FFFFFF">
                    <a:alpha val="0"/>
                  </a:srgbClr>
                </a:solidFill>
                <a:latin typeface="Futura"/>
                <a:ea typeface="Futura"/>
                <a:cs typeface="Futura"/>
                <a:sym typeface="Futura"/>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697058" y="9605488"/>
            <a:ext cx="5746610" cy="8609153"/>
          </a:xfrm>
          <a:custGeom>
            <a:avLst/>
            <a:gdLst/>
            <a:ahLst/>
            <a:cxnLst/>
            <a:rect l="l" t="t" r="r" b="b"/>
            <a:pathLst>
              <a:path w="5746610" h="8609153">
                <a:moveTo>
                  <a:pt x="0" y="0"/>
                </a:moveTo>
                <a:lnTo>
                  <a:pt x="5746610" y="0"/>
                </a:lnTo>
                <a:lnTo>
                  <a:pt x="5746610" y="8609153"/>
                </a:lnTo>
                <a:lnTo>
                  <a:pt x="0" y="8609153"/>
                </a:lnTo>
                <a:lnTo>
                  <a:pt x="0" y="0"/>
                </a:lnTo>
                <a:close/>
              </a:path>
            </a:pathLst>
          </a:custGeom>
          <a:blipFill>
            <a:blip r:embed="rId1">
              <a:alphaModFix amt="0"/>
            </a:blip>
            <a:stretch>
              <a:fillRect/>
            </a:stretch>
          </a:blipFill>
        </p:spPr>
      </p:sp>
      <p:sp>
        <p:nvSpPr>
          <p:cNvPr id="3" name="Freeform 3"/>
          <p:cNvSpPr/>
          <p:nvPr/>
        </p:nvSpPr>
        <p:spPr>
          <a:xfrm>
            <a:off x="1028700" y="10107896"/>
            <a:ext cx="5414968" cy="8106746"/>
          </a:xfrm>
          <a:custGeom>
            <a:avLst/>
            <a:gdLst/>
            <a:ahLst/>
            <a:cxnLst/>
            <a:rect l="l" t="t" r="r" b="b"/>
            <a:pathLst>
              <a:path w="5414968" h="8106746">
                <a:moveTo>
                  <a:pt x="0" y="0"/>
                </a:moveTo>
                <a:lnTo>
                  <a:pt x="5414968" y="0"/>
                </a:lnTo>
                <a:lnTo>
                  <a:pt x="5414968" y="8106745"/>
                </a:lnTo>
                <a:lnTo>
                  <a:pt x="0" y="8106745"/>
                </a:lnTo>
                <a:lnTo>
                  <a:pt x="0" y="0"/>
                </a:lnTo>
                <a:close/>
              </a:path>
            </a:pathLst>
          </a:custGeom>
          <a:blipFill>
            <a:blip r:embed="rId2">
              <a:alphaModFix amt="0"/>
            </a:blip>
            <a:stretch>
              <a:fillRect l="-55502" t="-55901"/>
            </a:stretch>
          </a:blipFill>
        </p:spPr>
      </p:sp>
      <p:sp>
        <p:nvSpPr>
          <p:cNvPr id="4" name="Freeform 4"/>
          <p:cNvSpPr/>
          <p:nvPr/>
        </p:nvSpPr>
        <p:spPr>
          <a:xfrm rot="-10800000">
            <a:off x="-3242288" y="-1860346"/>
            <a:ext cx="14007691" cy="14007691"/>
          </a:xfrm>
          <a:custGeom>
            <a:avLst/>
            <a:gdLst/>
            <a:ahLst/>
            <a:cxnLst/>
            <a:rect l="l" t="t" r="r" b="b"/>
            <a:pathLst>
              <a:path w="14007691" h="14007691">
                <a:moveTo>
                  <a:pt x="0" y="0"/>
                </a:moveTo>
                <a:lnTo>
                  <a:pt x="14007691" y="0"/>
                </a:lnTo>
                <a:lnTo>
                  <a:pt x="14007691" y="14007692"/>
                </a:lnTo>
                <a:lnTo>
                  <a:pt x="0" y="14007692"/>
                </a:lnTo>
                <a:lnTo>
                  <a:pt x="0" y="0"/>
                </a:lnTo>
                <a:close/>
              </a:path>
            </a:pathLst>
          </a:custGeom>
          <a:blipFill>
            <a:blip r:embed="rId3"/>
            <a:stretch>
              <a:fillRect/>
            </a:stretch>
          </a:blipFill>
        </p:spPr>
      </p:sp>
      <p:sp>
        <p:nvSpPr>
          <p:cNvPr id="5" name="Freeform 5"/>
          <p:cNvSpPr/>
          <p:nvPr/>
        </p:nvSpPr>
        <p:spPr>
          <a:xfrm>
            <a:off x="342181" y="215413"/>
            <a:ext cx="2002861" cy="495708"/>
          </a:xfrm>
          <a:custGeom>
            <a:avLst/>
            <a:gdLst/>
            <a:ahLst/>
            <a:cxnLst/>
            <a:rect l="l" t="t" r="r" b="b"/>
            <a:pathLst>
              <a:path w="2002861" h="495708">
                <a:moveTo>
                  <a:pt x="0" y="0"/>
                </a:moveTo>
                <a:lnTo>
                  <a:pt x="2002862" y="0"/>
                </a:lnTo>
                <a:lnTo>
                  <a:pt x="2002862" y="495708"/>
                </a:lnTo>
                <a:lnTo>
                  <a:pt x="0" y="495708"/>
                </a:lnTo>
                <a:lnTo>
                  <a:pt x="0" y="0"/>
                </a:lnTo>
                <a:close/>
              </a:path>
            </a:pathLst>
          </a:custGeom>
          <a:blipFill>
            <a:blip r:embed="rId4"/>
            <a:stretch>
              <a:fillRect/>
            </a:stretch>
          </a:blipFill>
        </p:spPr>
      </p:sp>
      <p:pic>
        <p:nvPicPr>
          <p:cNvPr id="6" name="Picture 6"/>
          <p:cNvPicPr>
            <a:picLocks noChangeAspect="1"/>
          </p:cNvPicPr>
          <p:nvPr/>
        </p:nvPicPr>
        <p:blipFill>
          <a:blip r:embed="rId5"/>
          <a:stretch>
            <a:fillRect/>
          </a:stretch>
        </p:blipFill>
        <p:spPr>
          <a:xfrm>
            <a:off x="-538001" y="443319"/>
            <a:ext cx="10562183" cy="10042352"/>
          </a:xfrm>
          <a:prstGeom prst="rect">
            <a:avLst/>
          </a:prstGeom>
        </p:spPr>
      </p:pic>
      <p:sp>
        <p:nvSpPr>
          <p:cNvPr id="7" name="TextBox 7"/>
          <p:cNvSpPr txBox="1"/>
          <p:nvPr/>
        </p:nvSpPr>
        <p:spPr>
          <a:xfrm>
            <a:off x="-4653661" y="1028700"/>
            <a:ext cx="4995842" cy="1337944"/>
          </a:xfrm>
          <a:prstGeom prst="rect">
            <a:avLst/>
          </a:prstGeom>
        </p:spPr>
        <p:txBody>
          <a:bodyPr lIns="0" tIns="0" rIns="0" bIns="0" rtlCol="0" anchor="t">
            <a:spAutoFit/>
          </a:bodyPr>
          <a:lstStyle/>
          <a:p>
            <a:pPr marL="0" lvl="0" indent="0" algn="l">
              <a:lnSpc>
                <a:spcPts val="8800"/>
              </a:lnSpc>
              <a:spcBef>
                <a:spcPct val="0"/>
              </a:spcBef>
            </a:pPr>
            <a:r>
              <a:rPr lang="en-US" sz="8800" b="1">
                <a:solidFill>
                  <a:srgbClr val="FFFFFF">
                    <a:alpha val="0"/>
                  </a:srgbClr>
                </a:solidFill>
                <a:latin typeface="Futura Medium"/>
                <a:ea typeface="Futura Medium"/>
                <a:cs typeface="Futura Medium"/>
                <a:sym typeface="Futura Medium"/>
              </a:rPr>
              <a:t>Gallery</a:t>
            </a:r>
            <a:endParaRPr lang="en-US" sz="8800" b="1">
              <a:solidFill>
                <a:srgbClr val="FFFFFF">
                  <a:alpha val="0"/>
                </a:srgbClr>
              </a:solidFill>
              <a:latin typeface="Futura Medium"/>
              <a:ea typeface="Futura Medium"/>
              <a:cs typeface="Futura Medium"/>
              <a:sym typeface="Futura Medium"/>
            </a:endParaRPr>
          </a:p>
        </p:txBody>
      </p:sp>
      <p:sp>
        <p:nvSpPr>
          <p:cNvPr id="8" name="Freeform 8"/>
          <p:cNvSpPr/>
          <p:nvPr/>
        </p:nvSpPr>
        <p:spPr>
          <a:xfrm>
            <a:off x="-11323043" y="1028700"/>
            <a:ext cx="11665224" cy="1337944"/>
          </a:xfrm>
          <a:custGeom>
            <a:avLst/>
            <a:gdLst/>
            <a:ahLst/>
            <a:cxnLst/>
            <a:rect l="l" t="t" r="r" b="b"/>
            <a:pathLst>
              <a:path w="11665224" h="1337944">
                <a:moveTo>
                  <a:pt x="0" y="0"/>
                </a:moveTo>
                <a:lnTo>
                  <a:pt x="11665224" y="0"/>
                </a:lnTo>
                <a:lnTo>
                  <a:pt x="11665224" y="1337944"/>
                </a:lnTo>
                <a:lnTo>
                  <a:pt x="0" y="1337944"/>
                </a:lnTo>
                <a:lnTo>
                  <a:pt x="0" y="0"/>
                </a:lnTo>
                <a:close/>
              </a:path>
            </a:pathLst>
          </a:custGeom>
          <a:blipFill>
            <a:blip r:embed="rId6">
              <a:alphaModFix amt="0"/>
            </a:blip>
            <a:stretch>
              <a:fillRect t="-147901" b="-332986"/>
            </a:stretch>
          </a:blipFill>
        </p:spPr>
      </p:sp>
      <p:sp>
        <p:nvSpPr>
          <p:cNvPr id="9" name="Freeform 9"/>
          <p:cNvSpPr/>
          <p:nvPr/>
        </p:nvSpPr>
        <p:spPr>
          <a:xfrm>
            <a:off x="-4653661" y="2814319"/>
            <a:ext cx="4995842" cy="6556819"/>
          </a:xfrm>
          <a:custGeom>
            <a:avLst/>
            <a:gdLst/>
            <a:ahLst/>
            <a:cxnLst/>
            <a:rect l="l" t="t" r="r" b="b"/>
            <a:pathLst>
              <a:path w="4995842" h="6556819">
                <a:moveTo>
                  <a:pt x="0" y="0"/>
                </a:moveTo>
                <a:lnTo>
                  <a:pt x="4995842" y="0"/>
                </a:lnTo>
                <a:lnTo>
                  <a:pt x="4995842" y="6556820"/>
                </a:lnTo>
                <a:lnTo>
                  <a:pt x="0" y="6556820"/>
                </a:lnTo>
                <a:lnTo>
                  <a:pt x="0" y="0"/>
                </a:lnTo>
                <a:close/>
              </a:path>
            </a:pathLst>
          </a:custGeom>
          <a:blipFill>
            <a:blip r:embed="rId7">
              <a:alphaModFix amt="0"/>
            </a:blip>
            <a:stretch>
              <a:fillRect t="-5752" b="-8608"/>
            </a:stretch>
          </a:blipFill>
        </p:spPr>
      </p:sp>
      <p:sp>
        <p:nvSpPr>
          <p:cNvPr id="10" name="Freeform 10"/>
          <p:cNvSpPr/>
          <p:nvPr/>
        </p:nvSpPr>
        <p:spPr>
          <a:xfrm>
            <a:off x="-4653661" y="2814319"/>
            <a:ext cx="4995842" cy="3054572"/>
          </a:xfrm>
          <a:custGeom>
            <a:avLst/>
            <a:gdLst/>
            <a:ahLst/>
            <a:cxnLst/>
            <a:rect l="l" t="t" r="r" b="b"/>
            <a:pathLst>
              <a:path w="4995842" h="3054572">
                <a:moveTo>
                  <a:pt x="0" y="0"/>
                </a:moveTo>
                <a:lnTo>
                  <a:pt x="4995842" y="0"/>
                </a:lnTo>
                <a:lnTo>
                  <a:pt x="4995842" y="3054572"/>
                </a:lnTo>
                <a:lnTo>
                  <a:pt x="0" y="3054572"/>
                </a:lnTo>
                <a:lnTo>
                  <a:pt x="0" y="0"/>
                </a:lnTo>
                <a:close/>
              </a:path>
            </a:pathLst>
          </a:custGeom>
          <a:blipFill>
            <a:blip r:embed="rId8">
              <a:alphaModFix amt="0"/>
            </a:blip>
            <a:stretch>
              <a:fillRect t="-72741" b="-72741"/>
            </a:stretch>
          </a:blipFill>
        </p:spPr>
      </p:sp>
      <p:sp>
        <p:nvSpPr>
          <p:cNvPr id="11" name="Freeform 11"/>
          <p:cNvSpPr/>
          <p:nvPr/>
        </p:nvSpPr>
        <p:spPr>
          <a:xfrm>
            <a:off x="-5727125" y="2814319"/>
            <a:ext cx="6069306" cy="3054572"/>
          </a:xfrm>
          <a:custGeom>
            <a:avLst/>
            <a:gdLst/>
            <a:ahLst/>
            <a:cxnLst/>
            <a:rect l="l" t="t" r="r" b="b"/>
            <a:pathLst>
              <a:path w="6069306" h="3054572">
                <a:moveTo>
                  <a:pt x="0" y="0"/>
                </a:moveTo>
                <a:lnTo>
                  <a:pt x="6069306" y="0"/>
                </a:lnTo>
                <a:lnTo>
                  <a:pt x="6069306" y="3054572"/>
                </a:lnTo>
                <a:lnTo>
                  <a:pt x="0" y="3054572"/>
                </a:lnTo>
                <a:lnTo>
                  <a:pt x="0" y="0"/>
                </a:lnTo>
                <a:close/>
              </a:path>
            </a:pathLst>
          </a:custGeom>
          <a:blipFill>
            <a:blip r:embed="rId9">
              <a:alphaModFix amt="0"/>
            </a:blip>
            <a:stretch>
              <a:fillRect t="-16190" b="-16190"/>
            </a:stretch>
          </a:blipFill>
        </p:spPr>
      </p:sp>
      <p:sp>
        <p:nvSpPr>
          <p:cNvPr id="12" name="Freeform 12"/>
          <p:cNvSpPr/>
          <p:nvPr/>
        </p:nvSpPr>
        <p:spPr>
          <a:xfrm>
            <a:off x="-5727125" y="6316566"/>
            <a:ext cx="6069306" cy="3054572"/>
          </a:xfrm>
          <a:custGeom>
            <a:avLst/>
            <a:gdLst/>
            <a:ahLst/>
            <a:cxnLst/>
            <a:rect l="l" t="t" r="r" b="b"/>
            <a:pathLst>
              <a:path w="6069306" h="3054572">
                <a:moveTo>
                  <a:pt x="0" y="0"/>
                </a:moveTo>
                <a:lnTo>
                  <a:pt x="6069306" y="0"/>
                </a:lnTo>
                <a:lnTo>
                  <a:pt x="6069306" y="3054573"/>
                </a:lnTo>
                <a:lnTo>
                  <a:pt x="0" y="3054573"/>
                </a:lnTo>
                <a:lnTo>
                  <a:pt x="0" y="0"/>
                </a:lnTo>
                <a:close/>
              </a:path>
            </a:pathLst>
          </a:custGeom>
          <a:blipFill>
            <a:blip r:embed="rId10">
              <a:alphaModFix amt="0"/>
            </a:blip>
            <a:stretch>
              <a:fillRect t="-965" b="-31415"/>
            </a:stretch>
          </a:blipFill>
        </p:spPr>
      </p:sp>
      <p:sp>
        <p:nvSpPr>
          <p:cNvPr id="13" name="Freeform 13"/>
          <p:cNvSpPr/>
          <p:nvPr/>
        </p:nvSpPr>
        <p:spPr>
          <a:xfrm>
            <a:off x="-4653661" y="6316566"/>
            <a:ext cx="4995842" cy="3054572"/>
          </a:xfrm>
          <a:custGeom>
            <a:avLst/>
            <a:gdLst/>
            <a:ahLst/>
            <a:cxnLst/>
            <a:rect l="l" t="t" r="r" b="b"/>
            <a:pathLst>
              <a:path w="4995842" h="3054572">
                <a:moveTo>
                  <a:pt x="0" y="0"/>
                </a:moveTo>
                <a:lnTo>
                  <a:pt x="4995842" y="0"/>
                </a:lnTo>
                <a:lnTo>
                  <a:pt x="4995842" y="3054573"/>
                </a:lnTo>
                <a:lnTo>
                  <a:pt x="0" y="3054573"/>
                </a:lnTo>
                <a:lnTo>
                  <a:pt x="0" y="0"/>
                </a:lnTo>
                <a:close/>
              </a:path>
            </a:pathLst>
          </a:custGeom>
          <a:blipFill>
            <a:blip r:embed="rId11">
              <a:alphaModFix amt="0"/>
            </a:blip>
            <a:stretch>
              <a:fillRect t="-4483" b="-4483"/>
            </a:stretch>
          </a:blipFill>
        </p:spPr>
      </p:sp>
      <p:sp>
        <p:nvSpPr>
          <p:cNvPr id="14" name="Freeform 14"/>
          <p:cNvSpPr/>
          <p:nvPr/>
        </p:nvSpPr>
        <p:spPr>
          <a:xfrm>
            <a:off x="-995763" y="1028700"/>
            <a:ext cx="1337944" cy="1337944"/>
          </a:xfrm>
          <a:custGeom>
            <a:avLst/>
            <a:gdLst/>
            <a:ahLst/>
            <a:cxnLst/>
            <a:rect l="l" t="t" r="r" b="b"/>
            <a:pathLst>
              <a:path w="1337944" h="1337944">
                <a:moveTo>
                  <a:pt x="0" y="0"/>
                </a:moveTo>
                <a:lnTo>
                  <a:pt x="1337944" y="0"/>
                </a:lnTo>
                <a:lnTo>
                  <a:pt x="1337944" y="1337944"/>
                </a:lnTo>
                <a:lnTo>
                  <a:pt x="0" y="1337944"/>
                </a:lnTo>
                <a:lnTo>
                  <a:pt x="0" y="0"/>
                </a:lnTo>
                <a:close/>
              </a:path>
            </a:pathLst>
          </a:custGeom>
          <a:blipFill>
            <a:blip r:embed="rId12">
              <a:alphaModFix amt="0"/>
            </a:blip>
            <a:stretch>
              <a:fillRect/>
            </a:stretch>
          </a:blipFill>
        </p:spPr>
      </p:sp>
      <p:sp>
        <p:nvSpPr>
          <p:cNvPr id="15" name="TextBox 15"/>
          <p:cNvSpPr txBox="1"/>
          <p:nvPr/>
        </p:nvSpPr>
        <p:spPr>
          <a:xfrm>
            <a:off x="697058" y="341805"/>
            <a:ext cx="1293107" cy="242924"/>
          </a:xfrm>
          <a:prstGeom prst="rect">
            <a:avLst/>
          </a:prstGeom>
        </p:spPr>
        <p:txBody>
          <a:bodyPr lIns="0" tIns="0" rIns="0" bIns="0" rtlCol="0" anchor="t">
            <a:spAutoFit/>
          </a:bodyPr>
          <a:lstStyle/>
          <a:p>
            <a:pPr algn="ctr">
              <a:lnSpc>
                <a:spcPts val="1595"/>
              </a:lnSpc>
              <a:spcBef>
                <a:spcPct val="0"/>
              </a:spcBef>
            </a:pPr>
            <a:r>
              <a:rPr lang="en-US" sz="1595" spc="-67">
                <a:solidFill>
                  <a:srgbClr val="FFFFFF"/>
                </a:solidFill>
                <a:latin typeface="Futura"/>
                <a:ea typeface="Futura"/>
                <a:cs typeface="Futura"/>
                <a:sym typeface="Futura"/>
              </a:rPr>
              <a:t>MORPH SHAPE</a:t>
            </a:r>
            <a:endParaRPr lang="en-US" sz="1595" spc="-67">
              <a:solidFill>
                <a:srgbClr val="FFFFFF"/>
              </a:solidFill>
              <a:latin typeface="Futura"/>
              <a:ea typeface="Futura"/>
              <a:cs typeface="Futura"/>
              <a:sym typeface="Futura"/>
            </a:endParaRPr>
          </a:p>
        </p:txBody>
      </p:sp>
      <p:sp>
        <p:nvSpPr>
          <p:cNvPr id="16" name="TextBox 16"/>
          <p:cNvSpPr txBox="1"/>
          <p:nvPr/>
        </p:nvSpPr>
        <p:spPr>
          <a:xfrm>
            <a:off x="697058" y="341805"/>
            <a:ext cx="1293107" cy="242924"/>
          </a:xfrm>
          <a:prstGeom prst="rect">
            <a:avLst/>
          </a:prstGeom>
        </p:spPr>
        <p:txBody>
          <a:bodyPr lIns="0" tIns="0" rIns="0" bIns="0" rtlCol="0" anchor="t">
            <a:spAutoFit/>
          </a:bodyPr>
          <a:lstStyle/>
          <a:p>
            <a:pPr algn="ctr">
              <a:lnSpc>
                <a:spcPts val="1595"/>
              </a:lnSpc>
              <a:spcBef>
                <a:spcPct val="0"/>
              </a:spcBef>
            </a:pPr>
            <a:r>
              <a:rPr lang="en-US" sz="1595" spc="-67">
                <a:solidFill>
                  <a:srgbClr val="FFFFFF"/>
                </a:solidFill>
                <a:latin typeface="Futura"/>
                <a:ea typeface="Futura"/>
                <a:cs typeface="Futura"/>
                <a:sym typeface="Futura"/>
              </a:rPr>
              <a:t>MORPH SHAPE</a:t>
            </a:r>
            <a:endParaRPr lang="en-US" sz="1595" spc="-67">
              <a:solidFill>
                <a:srgbClr val="FFFFFF"/>
              </a:solidFill>
              <a:latin typeface="Futura"/>
              <a:ea typeface="Futura"/>
              <a:cs typeface="Futura"/>
              <a:sym typeface="Futura"/>
            </a:endParaRPr>
          </a:p>
        </p:txBody>
      </p:sp>
      <p:sp>
        <p:nvSpPr>
          <p:cNvPr id="17" name="TextBox 17"/>
          <p:cNvSpPr txBox="1"/>
          <p:nvPr/>
        </p:nvSpPr>
        <p:spPr>
          <a:xfrm>
            <a:off x="697058" y="341805"/>
            <a:ext cx="1293107" cy="242924"/>
          </a:xfrm>
          <a:prstGeom prst="rect">
            <a:avLst/>
          </a:prstGeom>
        </p:spPr>
        <p:txBody>
          <a:bodyPr lIns="0" tIns="0" rIns="0" bIns="0" rtlCol="0" anchor="t">
            <a:spAutoFit/>
          </a:bodyPr>
          <a:lstStyle/>
          <a:p>
            <a:pPr algn="ctr">
              <a:lnSpc>
                <a:spcPts val="1595"/>
              </a:lnSpc>
              <a:spcBef>
                <a:spcPct val="0"/>
              </a:spcBef>
            </a:pPr>
            <a:r>
              <a:rPr lang="en-US" sz="1595" spc="-67">
                <a:solidFill>
                  <a:srgbClr val="FFFFFF"/>
                </a:solidFill>
                <a:latin typeface="Futura"/>
                <a:ea typeface="Futura"/>
                <a:cs typeface="Futura"/>
                <a:sym typeface="Futura"/>
              </a:rPr>
              <a:t>MORPH SHAPE</a:t>
            </a:r>
            <a:endParaRPr lang="en-US" sz="1595" spc="-67">
              <a:solidFill>
                <a:srgbClr val="FFFFFF"/>
              </a:solidFill>
              <a:latin typeface="Futura"/>
              <a:ea typeface="Futura"/>
              <a:cs typeface="Futura"/>
              <a:sym typeface="Futura"/>
            </a:endParaRPr>
          </a:p>
        </p:txBody>
      </p:sp>
      <p:sp>
        <p:nvSpPr>
          <p:cNvPr id="18" name="TextBox 18"/>
          <p:cNvSpPr txBox="1"/>
          <p:nvPr/>
        </p:nvSpPr>
        <p:spPr>
          <a:xfrm>
            <a:off x="697058" y="341805"/>
            <a:ext cx="1293107" cy="242924"/>
          </a:xfrm>
          <a:prstGeom prst="rect">
            <a:avLst/>
          </a:prstGeom>
        </p:spPr>
        <p:txBody>
          <a:bodyPr lIns="0" tIns="0" rIns="0" bIns="0" rtlCol="0" anchor="t">
            <a:spAutoFit/>
          </a:bodyPr>
          <a:lstStyle/>
          <a:p>
            <a:pPr algn="ctr">
              <a:lnSpc>
                <a:spcPts val="1595"/>
              </a:lnSpc>
              <a:spcBef>
                <a:spcPct val="0"/>
              </a:spcBef>
            </a:pPr>
            <a:r>
              <a:rPr lang="en-US" sz="1595" spc="-67">
                <a:solidFill>
                  <a:srgbClr val="FFFFFF"/>
                </a:solidFill>
                <a:latin typeface="Futura"/>
                <a:ea typeface="Futura"/>
                <a:cs typeface="Futura"/>
                <a:sym typeface="Futura"/>
              </a:rPr>
              <a:t>MORPH SHAPE</a:t>
            </a:r>
            <a:endParaRPr lang="en-US" sz="1595" spc="-67">
              <a:solidFill>
                <a:srgbClr val="FFFFFF"/>
              </a:solidFill>
              <a:latin typeface="Futura"/>
              <a:ea typeface="Futura"/>
              <a:cs typeface="Futura"/>
              <a:sym typeface="Futura"/>
            </a:endParaRPr>
          </a:p>
        </p:txBody>
      </p:sp>
      <p:sp>
        <p:nvSpPr>
          <p:cNvPr id="19" name="TextBox 19"/>
          <p:cNvSpPr txBox="1"/>
          <p:nvPr/>
        </p:nvSpPr>
        <p:spPr>
          <a:xfrm>
            <a:off x="697058" y="341805"/>
            <a:ext cx="1293107" cy="242924"/>
          </a:xfrm>
          <a:prstGeom prst="rect">
            <a:avLst/>
          </a:prstGeom>
        </p:spPr>
        <p:txBody>
          <a:bodyPr lIns="0" tIns="0" rIns="0" bIns="0" rtlCol="0" anchor="t">
            <a:spAutoFit/>
          </a:bodyPr>
          <a:lstStyle/>
          <a:p>
            <a:pPr algn="ctr">
              <a:lnSpc>
                <a:spcPts val="1595"/>
              </a:lnSpc>
              <a:spcBef>
                <a:spcPct val="0"/>
              </a:spcBef>
            </a:pPr>
            <a:r>
              <a:rPr lang="en-US" sz="1595" spc="-67">
                <a:solidFill>
                  <a:srgbClr val="FFFFFF"/>
                </a:solidFill>
                <a:latin typeface="Futura"/>
                <a:ea typeface="Futura"/>
                <a:cs typeface="Futura"/>
                <a:sym typeface="Futura"/>
              </a:rPr>
              <a:t>MORPH SHAPE</a:t>
            </a:r>
            <a:endParaRPr lang="en-US" sz="1595" spc="-67">
              <a:solidFill>
                <a:srgbClr val="FFFFFF"/>
              </a:solidFill>
              <a:latin typeface="Futura"/>
              <a:ea typeface="Futura"/>
              <a:cs typeface="Futura"/>
              <a:sym typeface="Futura"/>
            </a:endParaRPr>
          </a:p>
        </p:txBody>
      </p:sp>
      <p:grpSp>
        <p:nvGrpSpPr>
          <p:cNvPr id="20" name="Group 20"/>
          <p:cNvGrpSpPr/>
          <p:nvPr/>
        </p:nvGrpSpPr>
        <p:grpSpPr>
          <a:xfrm rot="0">
            <a:off x="10638035" y="1874203"/>
            <a:ext cx="6621146" cy="7037705"/>
            <a:chOff x="-1126914" y="0"/>
            <a:chExt cx="8828194" cy="9383607"/>
          </a:xfrm>
        </p:grpSpPr>
        <p:sp>
          <p:nvSpPr>
            <p:cNvPr id="21" name="TextBox 21"/>
            <p:cNvSpPr txBox="1"/>
            <p:nvPr/>
          </p:nvSpPr>
          <p:spPr>
            <a:xfrm>
              <a:off x="-620607" y="0"/>
              <a:ext cx="8321887" cy="1504527"/>
            </a:xfrm>
            <a:prstGeom prst="rect">
              <a:avLst/>
            </a:prstGeom>
          </p:spPr>
          <p:txBody>
            <a:bodyPr wrap="square" lIns="0" tIns="0" rIns="0" bIns="0" rtlCol="0" anchor="t">
              <a:spAutoFit/>
            </a:bodyPr>
            <a:lstStyle/>
            <a:p>
              <a:pPr marL="0" lvl="0" indent="0" algn="l">
                <a:lnSpc>
                  <a:spcPts val="8800"/>
                </a:lnSpc>
                <a:spcBef>
                  <a:spcPct val="0"/>
                </a:spcBef>
              </a:pPr>
              <a:r>
                <a:rPr lang="vi-VN" altLang="en-US" sz="8800" b="1">
                  <a:solidFill>
                    <a:srgbClr val="FFFFFF"/>
                  </a:solidFill>
                  <a:latin typeface="Futura Medium"/>
                  <a:ea typeface="Futura Medium"/>
                  <a:cs typeface="Futura Medium"/>
                  <a:sym typeface="Futura Medium"/>
                </a:rPr>
                <a:t>Điểm mạnh</a:t>
              </a:r>
              <a:endParaRPr lang="vi-VN" altLang="en-US" sz="8800" b="1">
                <a:solidFill>
                  <a:srgbClr val="FFFFFF"/>
                </a:solidFill>
                <a:latin typeface="Futura Medium"/>
                <a:ea typeface="Futura Medium"/>
                <a:cs typeface="Futura Medium"/>
                <a:sym typeface="Futura Medium"/>
              </a:endParaRPr>
            </a:p>
          </p:txBody>
        </p:sp>
        <p:sp>
          <p:nvSpPr>
            <p:cNvPr id="22" name="TextBox 22"/>
            <p:cNvSpPr txBox="1"/>
            <p:nvPr/>
          </p:nvSpPr>
          <p:spPr>
            <a:xfrm>
              <a:off x="-1126914" y="2059093"/>
              <a:ext cx="8828193" cy="7324514"/>
            </a:xfrm>
            <a:prstGeom prst="rect">
              <a:avLst/>
            </a:prstGeom>
          </p:spPr>
          <p:txBody>
            <a:bodyPr wrap="square" lIns="0" tIns="0" rIns="0" bIns="0" rtlCol="0" anchor="t">
              <a:spAutoFit/>
            </a:bodyPr>
            <a:lstStyle/>
            <a:p>
              <a:pPr marL="342900" lvl="0" indent="-342900" algn="l">
                <a:lnSpc>
                  <a:spcPts val="2520"/>
                </a:lnSpc>
                <a:buFont typeface="Arial" panose="020B0604020202020204" pitchFamily="34" charset="0"/>
                <a:buChar char="•"/>
              </a:pPr>
              <a:r>
                <a:rPr lang="en-US" sz="2400" b="1" u="none" strike="noStrike">
                  <a:solidFill>
                    <a:srgbClr val="FFFFFF"/>
                  </a:solidFill>
                  <a:latin typeface="Futura Medium"/>
                  <a:ea typeface="Futura Medium"/>
                  <a:cs typeface="Futura Medium"/>
                  <a:sym typeface="Futura Medium"/>
                </a:rPr>
                <a:t>Toàn bộ các tương tác (hover, focus) đều sử dụng màu Vàng Đồng, tạo ra một dấu ấn thương hiệu đồng nhất xuyên suốt trang.</a:t>
              </a:r>
              <a:endParaRPr lang="en-US" sz="2400" b="1" u="none" strike="noStrike">
                <a:solidFill>
                  <a:srgbClr val="FFFFFF"/>
                </a:solidFill>
                <a:latin typeface="Futura Medium"/>
                <a:ea typeface="Futura Medium"/>
                <a:cs typeface="Futura Medium"/>
                <a:sym typeface="Futura Medium"/>
              </a:endParaRPr>
            </a:p>
            <a:p>
              <a:pPr marL="342900" lvl="0" indent="-342900" algn="l">
                <a:lnSpc>
                  <a:spcPts val="2520"/>
                </a:lnSpc>
                <a:buFont typeface="Arial" panose="020B0604020202020204" pitchFamily="34" charset="0"/>
                <a:buChar char="•"/>
              </a:pPr>
              <a:endParaRPr lang="en-US" sz="2400" b="1" u="none" strike="noStrike">
                <a:solidFill>
                  <a:srgbClr val="FFFFFF"/>
                </a:solidFill>
                <a:latin typeface="Futura Medium"/>
                <a:ea typeface="Futura Medium"/>
                <a:cs typeface="Futura Medium"/>
                <a:sym typeface="Futura Medium"/>
              </a:endParaRPr>
            </a:p>
            <a:p>
              <a:pPr marL="342900" lvl="0" indent="-342900" algn="l">
                <a:lnSpc>
                  <a:spcPts val="2520"/>
                </a:lnSpc>
                <a:buFont typeface="Arial" panose="020B0604020202020204" pitchFamily="34" charset="0"/>
                <a:buChar char="•"/>
              </a:pPr>
              <a:r>
                <a:rPr lang="en-US" sz="2400" b="1" u="none" strike="noStrike">
                  <a:solidFill>
                    <a:srgbClr val="FFFFFF"/>
                  </a:solidFill>
                  <a:latin typeface="Futura Medium"/>
                  <a:ea typeface="Futura Medium"/>
                  <a:cs typeface="Futura Medium"/>
                  <a:sym typeface="Futura Medium"/>
                </a:rPr>
                <a:t>trên nền Đen và Trắng Ngà ngay lập tức tạo cảm giác xa hoa và tinh tế. Sự kết hợp màu sắc này giúp định vị trang web là nơi bán các sản phẩm chất lượng cao, không đại trà.</a:t>
              </a:r>
              <a:endParaRPr lang="en-US" sz="2400" b="1" u="none" strike="noStrike">
                <a:solidFill>
                  <a:srgbClr val="FFFFFF"/>
                </a:solidFill>
                <a:latin typeface="Futura Medium"/>
                <a:ea typeface="Futura Medium"/>
                <a:cs typeface="Futura Medium"/>
                <a:sym typeface="Futura Medium"/>
              </a:endParaRPr>
            </a:p>
            <a:p>
              <a:pPr marL="342900" lvl="0" indent="-342900" algn="l">
                <a:lnSpc>
                  <a:spcPts val="2520"/>
                </a:lnSpc>
                <a:buFont typeface="Arial" panose="020B0604020202020204" pitchFamily="34" charset="0"/>
                <a:buChar char="•"/>
              </a:pPr>
              <a:endParaRPr lang="en-US" sz="2400" b="1" u="none" strike="noStrike">
                <a:solidFill>
                  <a:srgbClr val="FFFFFF"/>
                </a:solidFill>
                <a:latin typeface="Futura Medium"/>
                <a:ea typeface="Futura Medium"/>
                <a:cs typeface="Futura Medium"/>
                <a:sym typeface="Futura Medium"/>
              </a:endParaRPr>
            </a:p>
            <a:p>
              <a:pPr marL="342900" lvl="0" indent="-342900" algn="l">
                <a:lnSpc>
                  <a:spcPts val="2520"/>
                </a:lnSpc>
                <a:buFont typeface="Arial" panose="020B0604020202020204" pitchFamily="34" charset="0"/>
                <a:buChar char="•"/>
              </a:pPr>
              <a:r>
                <a:rPr lang="en-US" sz="2400" b="1" u="none" strike="noStrike">
                  <a:solidFill>
                    <a:srgbClr val="FFFFFF"/>
                  </a:solidFill>
                  <a:latin typeface="Futura Medium"/>
                  <a:ea typeface="Futura Medium"/>
                  <a:cs typeface="Futura Medium"/>
                  <a:sym typeface="Futura Medium"/>
                </a:rPr>
                <a:t>áp dụng hiệu ứng chuyển động mượt mà (transition 0.3s) cho mọi tương tác, đặc biệt là hiệu ứng thẻ sản phẩm nâng lên</a:t>
              </a:r>
              <a:endParaRPr lang="en-US" sz="2400" b="1" u="none" strike="noStrike">
                <a:solidFill>
                  <a:srgbClr val="FFFFFF"/>
                </a:solidFill>
                <a:latin typeface="Futura Medium"/>
                <a:ea typeface="Futura Medium"/>
                <a:cs typeface="Futura Medium"/>
                <a:sym typeface="Futura Medium"/>
              </a:endParaRPr>
            </a:p>
            <a:p>
              <a:pPr marL="342900" lvl="0" indent="-342900" algn="l">
                <a:lnSpc>
                  <a:spcPts val="2520"/>
                </a:lnSpc>
                <a:buFont typeface="Arial" panose="020B0604020202020204" pitchFamily="34" charset="0"/>
                <a:buChar char="•"/>
              </a:pPr>
              <a:endParaRPr lang="en-US" sz="2400" b="1" u="none" strike="noStrike">
                <a:solidFill>
                  <a:srgbClr val="FFFFFF"/>
                </a:solidFill>
                <a:latin typeface="Futura Medium"/>
                <a:ea typeface="Futura Medium"/>
                <a:cs typeface="Futura Medium"/>
                <a:sym typeface="Futura Medium"/>
              </a:endParaRPr>
            </a:p>
            <a:p>
              <a:pPr marL="342900" lvl="0" indent="-342900" algn="l">
                <a:lnSpc>
                  <a:spcPts val="2520"/>
                </a:lnSpc>
                <a:buFont typeface="Arial" panose="020B0604020202020204" pitchFamily="34" charset="0"/>
                <a:buChar char="•"/>
              </a:pPr>
              <a:r>
                <a:rPr lang="en-US" sz="2400" b="1" u="none" strike="noStrike">
                  <a:solidFill>
                    <a:srgbClr val="FFFFFF"/>
                  </a:solidFill>
                  <a:latin typeface="Futura Medium"/>
                  <a:ea typeface="Futura Medium"/>
                  <a:cs typeface="Futura Medium"/>
                  <a:sym typeface="Futura Medium"/>
                </a:rPr>
                <a:t>ảnh sản phẩm đảm bảo toàn bộ danh mục sản phẩm được trình bày một cách đồng đều và hấp dẫn về mặt thị giác.</a:t>
              </a:r>
              <a:endParaRPr lang="en-US" sz="2400" b="1" u="none" strike="noStrike">
                <a:solidFill>
                  <a:srgbClr val="FFFFFF"/>
                </a:solidFill>
                <a:latin typeface="Futura Medium"/>
                <a:ea typeface="Futura Medium"/>
                <a:cs typeface="Futura Medium"/>
                <a:sym typeface="Futura Medium"/>
              </a:endParaRPr>
            </a:p>
          </p:txBody>
        </p:sp>
      </p:grpSp>
      <p:grpSp>
        <p:nvGrpSpPr>
          <p:cNvPr id="23" name="Group 23"/>
          <p:cNvGrpSpPr/>
          <p:nvPr/>
        </p:nvGrpSpPr>
        <p:grpSpPr>
          <a:xfrm rot="0">
            <a:off x="7090277" y="10107896"/>
            <a:ext cx="9608487" cy="3580270"/>
            <a:chOff x="0" y="0"/>
            <a:chExt cx="12811316" cy="4773694"/>
          </a:xfrm>
        </p:grpSpPr>
        <p:sp>
          <p:nvSpPr>
            <p:cNvPr id="24" name="TextBox 24"/>
            <p:cNvSpPr txBox="1"/>
            <p:nvPr/>
          </p:nvSpPr>
          <p:spPr>
            <a:xfrm>
              <a:off x="0" y="0"/>
              <a:ext cx="12811316" cy="1783926"/>
            </a:xfrm>
            <a:prstGeom prst="rect">
              <a:avLst/>
            </a:prstGeom>
          </p:spPr>
          <p:txBody>
            <a:bodyPr lIns="0" tIns="0" rIns="0" bIns="0" rtlCol="0" anchor="t">
              <a:spAutoFit/>
            </a:bodyPr>
            <a:lstStyle/>
            <a:p>
              <a:pPr marL="0" lvl="0" indent="0" algn="l">
                <a:lnSpc>
                  <a:spcPts val="8800"/>
                </a:lnSpc>
                <a:spcBef>
                  <a:spcPct val="0"/>
                </a:spcBef>
              </a:pPr>
              <a:r>
                <a:rPr lang="en-US" sz="8800" b="1">
                  <a:solidFill>
                    <a:srgbClr val="FFFFFF">
                      <a:alpha val="0"/>
                    </a:srgbClr>
                  </a:solidFill>
                  <a:latin typeface="Futura Medium"/>
                  <a:ea typeface="Futura Medium"/>
                  <a:cs typeface="Futura Medium"/>
                  <a:sym typeface="Futura Medium"/>
                </a:rPr>
                <a:t>Contact Us</a:t>
              </a:r>
              <a:endParaRPr lang="en-US" sz="8800" b="1">
                <a:solidFill>
                  <a:srgbClr val="FFFFFF">
                    <a:alpha val="0"/>
                  </a:srgbClr>
                </a:solidFill>
                <a:latin typeface="Futura Medium"/>
                <a:ea typeface="Futura Medium"/>
                <a:cs typeface="Futura Medium"/>
                <a:sym typeface="Futura Medium"/>
              </a:endParaRPr>
            </a:p>
          </p:txBody>
        </p:sp>
        <p:sp>
          <p:nvSpPr>
            <p:cNvPr id="25" name="TextBox 25"/>
            <p:cNvSpPr txBox="1"/>
            <p:nvPr/>
          </p:nvSpPr>
          <p:spPr>
            <a:xfrm>
              <a:off x="38100" y="1698201"/>
              <a:ext cx="12279895" cy="509905"/>
            </a:xfrm>
            <a:prstGeom prst="rect">
              <a:avLst/>
            </a:prstGeom>
          </p:spPr>
          <p:txBody>
            <a:bodyPr lIns="0" tIns="0" rIns="0" bIns="0" rtlCol="0" anchor="t">
              <a:spAutoFit/>
            </a:bodyPr>
            <a:lstStyle/>
            <a:p>
              <a:pPr marL="0" lvl="1" indent="0" algn="just">
                <a:lnSpc>
                  <a:spcPts val="2940"/>
                </a:lnSpc>
                <a:spcBef>
                  <a:spcPct val="0"/>
                </a:spcBef>
              </a:pPr>
              <a:r>
                <a:rPr lang="en-US" sz="2100" u="none" strike="noStrike">
                  <a:solidFill>
                    <a:srgbClr val="FFFFFF">
                      <a:alpha val="0"/>
                    </a:srgbClr>
                  </a:solidFill>
                  <a:latin typeface="Futura"/>
                  <a:ea typeface="Futura"/>
                  <a:cs typeface="Futura"/>
                  <a:sym typeface="Futura"/>
                </a:rPr>
                <a:t>123 Anywhere St., Any City,ST 12345</a:t>
              </a:r>
              <a:endParaRPr lang="en-US" sz="2100" u="none" strike="noStrike">
                <a:solidFill>
                  <a:srgbClr val="FFFFFF">
                    <a:alpha val="0"/>
                  </a:srgbClr>
                </a:solidFill>
                <a:latin typeface="Futura"/>
                <a:ea typeface="Futura"/>
                <a:cs typeface="Futura"/>
                <a:sym typeface="Futura"/>
              </a:endParaRPr>
            </a:p>
          </p:txBody>
        </p:sp>
        <p:sp>
          <p:nvSpPr>
            <p:cNvPr id="26" name="TextBox 26"/>
            <p:cNvSpPr txBox="1"/>
            <p:nvPr/>
          </p:nvSpPr>
          <p:spPr>
            <a:xfrm>
              <a:off x="38100" y="2339598"/>
              <a:ext cx="10356874" cy="509905"/>
            </a:xfrm>
            <a:prstGeom prst="rect">
              <a:avLst/>
            </a:prstGeom>
          </p:spPr>
          <p:txBody>
            <a:bodyPr lIns="0" tIns="0" rIns="0" bIns="0" rtlCol="0" anchor="t">
              <a:spAutoFit/>
            </a:bodyPr>
            <a:lstStyle/>
            <a:p>
              <a:pPr marL="0" lvl="1" indent="0" algn="just">
                <a:lnSpc>
                  <a:spcPts val="2940"/>
                </a:lnSpc>
                <a:spcBef>
                  <a:spcPct val="0"/>
                </a:spcBef>
              </a:pPr>
              <a:r>
                <a:rPr lang="en-US" sz="2100" u="none" strike="noStrike">
                  <a:solidFill>
                    <a:srgbClr val="FFFFFF">
                      <a:alpha val="0"/>
                    </a:srgbClr>
                  </a:solidFill>
                  <a:latin typeface="Futura"/>
                  <a:ea typeface="Futura"/>
                  <a:cs typeface="Futura"/>
                  <a:sym typeface="Futura"/>
                </a:rPr>
                <a:t>123-456-7890</a:t>
              </a:r>
              <a:endParaRPr lang="en-US" sz="2100" u="none" strike="noStrike">
                <a:solidFill>
                  <a:srgbClr val="FFFFFF">
                    <a:alpha val="0"/>
                  </a:srgbClr>
                </a:solidFill>
                <a:latin typeface="Futura"/>
                <a:ea typeface="Futura"/>
                <a:cs typeface="Futura"/>
                <a:sym typeface="Futura"/>
              </a:endParaRPr>
            </a:p>
          </p:txBody>
        </p:sp>
        <p:sp>
          <p:nvSpPr>
            <p:cNvPr id="27" name="TextBox 27"/>
            <p:cNvSpPr txBox="1"/>
            <p:nvPr/>
          </p:nvSpPr>
          <p:spPr>
            <a:xfrm>
              <a:off x="38100" y="2980995"/>
              <a:ext cx="10356874" cy="509905"/>
            </a:xfrm>
            <a:prstGeom prst="rect">
              <a:avLst/>
            </a:prstGeom>
          </p:spPr>
          <p:txBody>
            <a:bodyPr lIns="0" tIns="0" rIns="0" bIns="0" rtlCol="0" anchor="t">
              <a:spAutoFit/>
            </a:bodyPr>
            <a:lstStyle/>
            <a:p>
              <a:pPr marL="0" lvl="1" indent="0" algn="just">
                <a:lnSpc>
                  <a:spcPts val="2940"/>
                </a:lnSpc>
                <a:spcBef>
                  <a:spcPct val="0"/>
                </a:spcBef>
              </a:pPr>
              <a:r>
                <a:rPr lang="en-US" sz="2100" u="none" strike="noStrike">
                  <a:solidFill>
                    <a:srgbClr val="FFFFFF">
                      <a:alpha val="0"/>
                    </a:srgbClr>
                  </a:solidFill>
                  <a:latin typeface="Futura"/>
                  <a:ea typeface="Futura"/>
                  <a:cs typeface="Futura"/>
                  <a:sym typeface="Futura"/>
                </a:rPr>
                <a:t>hello@reallygreatsite.com</a:t>
              </a:r>
              <a:endParaRPr lang="en-US" sz="2100" u="none" strike="noStrike">
                <a:solidFill>
                  <a:srgbClr val="FFFFFF">
                    <a:alpha val="0"/>
                  </a:srgbClr>
                </a:solidFill>
                <a:latin typeface="Futura"/>
                <a:ea typeface="Futura"/>
                <a:cs typeface="Futura"/>
                <a:sym typeface="Futura"/>
              </a:endParaRPr>
            </a:p>
          </p:txBody>
        </p:sp>
        <p:sp>
          <p:nvSpPr>
            <p:cNvPr id="28" name="TextBox 28"/>
            <p:cNvSpPr txBox="1"/>
            <p:nvPr/>
          </p:nvSpPr>
          <p:spPr>
            <a:xfrm>
              <a:off x="38100" y="4263789"/>
              <a:ext cx="10356874" cy="509905"/>
            </a:xfrm>
            <a:prstGeom prst="rect">
              <a:avLst/>
            </a:prstGeom>
          </p:spPr>
          <p:txBody>
            <a:bodyPr lIns="0" tIns="0" rIns="0" bIns="0" rtlCol="0" anchor="t">
              <a:spAutoFit/>
            </a:bodyPr>
            <a:lstStyle/>
            <a:p>
              <a:pPr marL="0" lvl="1" indent="0" algn="just">
                <a:lnSpc>
                  <a:spcPts val="2940"/>
                </a:lnSpc>
                <a:spcBef>
                  <a:spcPct val="0"/>
                </a:spcBef>
              </a:pPr>
              <a:r>
                <a:rPr lang="en-US" sz="2100" u="none" strike="noStrike">
                  <a:solidFill>
                    <a:srgbClr val="FFFFFF">
                      <a:alpha val="0"/>
                    </a:srgbClr>
                  </a:solidFill>
                  <a:latin typeface="Futura"/>
                  <a:ea typeface="Futura"/>
                  <a:cs typeface="Futura"/>
                  <a:sym typeface="Futura"/>
                </a:rPr>
                <a:t>reallygreatsite.com</a:t>
              </a:r>
              <a:endParaRPr lang="en-US" sz="2100" u="none" strike="noStrike">
                <a:solidFill>
                  <a:srgbClr val="FFFFFF">
                    <a:alpha val="0"/>
                  </a:srgbClr>
                </a:solidFill>
                <a:latin typeface="Futura"/>
                <a:ea typeface="Futura"/>
                <a:cs typeface="Futura"/>
                <a:sym typeface="Futura"/>
              </a:endParaRPr>
            </a:p>
          </p:txBody>
        </p:sp>
        <p:sp>
          <p:nvSpPr>
            <p:cNvPr id="29" name="TextBox 29"/>
            <p:cNvSpPr txBox="1"/>
            <p:nvPr/>
          </p:nvSpPr>
          <p:spPr>
            <a:xfrm>
              <a:off x="38100" y="3622392"/>
              <a:ext cx="10356874" cy="509905"/>
            </a:xfrm>
            <a:prstGeom prst="rect">
              <a:avLst/>
            </a:prstGeom>
          </p:spPr>
          <p:txBody>
            <a:bodyPr lIns="0" tIns="0" rIns="0" bIns="0" rtlCol="0" anchor="t">
              <a:spAutoFit/>
            </a:bodyPr>
            <a:lstStyle/>
            <a:p>
              <a:pPr marL="0" lvl="1" indent="0" algn="just">
                <a:lnSpc>
                  <a:spcPts val="2940"/>
                </a:lnSpc>
                <a:spcBef>
                  <a:spcPct val="0"/>
                </a:spcBef>
              </a:pPr>
              <a:r>
                <a:rPr lang="en-US" sz="2100" u="none" strike="noStrike">
                  <a:solidFill>
                    <a:srgbClr val="FFFFFF">
                      <a:alpha val="0"/>
                    </a:srgbClr>
                  </a:solidFill>
                  <a:latin typeface="Futura"/>
                  <a:ea typeface="Futura"/>
                  <a:cs typeface="Futura"/>
                  <a:sym typeface="Futura"/>
                </a:rPr>
                <a:t>@reallygreatsite</a:t>
              </a:r>
              <a:endParaRPr lang="en-US" sz="2100" u="none" strike="noStrike">
                <a:solidFill>
                  <a:srgbClr val="FFFFFF">
                    <a:alpha val="0"/>
                  </a:srgbClr>
                </a:solidFill>
                <a:latin typeface="Futura"/>
                <a:ea typeface="Futura"/>
                <a:cs typeface="Futura"/>
                <a:sym typeface="Futura"/>
              </a:endParaRPr>
            </a:p>
          </p:txBody>
        </p:sp>
      </p:grpSp>
      <p:sp>
        <p:nvSpPr>
          <p:cNvPr id="30" name="Freeform 30"/>
          <p:cNvSpPr/>
          <p:nvPr/>
        </p:nvSpPr>
        <p:spPr>
          <a:xfrm>
            <a:off x="15652187" y="9897650"/>
            <a:ext cx="10602842" cy="3790516"/>
          </a:xfrm>
          <a:custGeom>
            <a:avLst/>
            <a:gdLst/>
            <a:ahLst/>
            <a:cxnLst/>
            <a:rect l="l" t="t" r="r" b="b"/>
            <a:pathLst>
              <a:path w="10602842" h="3790516">
                <a:moveTo>
                  <a:pt x="0" y="0"/>
                </a:moveTo>
                <a:lnTo>
                  <a:pt x="10602842" y="0"/>
                </a:lnTo>
                <a:lnTo>
                  <a:pt x="10602842" y="3790516"/>
                </a:lnTo>
                <a:lnTo>
                  <a:pt x="0" y="3790516"/>
                </a:lnTo>
                <a:lnTo>
                  <a:pt x="0" y="0"/>
                </a:lnTo>
                <a:close/>
              </a:path>
            </a:pathLst>
          </a:custGeom>
          <a:blipFill>
            <a:blip r:embed="rId13">
              <a:alphaModFix amt="0"/>
            </a:blip>
            <a:stretch>
              <a:fillRect/>
            </a:stretch>
          </a:blipFill>
        </p:spPr>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7050</Words>
  <Application>WPS Presentation</Application>
  <PresentationFormat>On-screen Show (4:3)</PresentationFormat>
  <Paragraphs>293</Paragraphs>
  <Slides>11</Slides>
  <Notes>0</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11</vt:i4>
      </vt:variant>
    </vt:vector>
  </HeadingPairs>
  <TitlesOfParts>
    <vt:vector size="25" baseType="lpstr">
      <vt:lpstr>Arial</vt:lpstr>
      <vt:lpstr>SimSun</vt:lpstr>
      <vt:lpstr>Wingdings</vt:lpstr>
      <vt:lpstr>Futura</vt:lpstr>
      <vt:lpstr>C059</vt:lpstr>
      <vt:lpstr>Futura Medium</vt:lpstr>
      <vt:lpstr>Futura Ultra-Bold</vt:lpstr>
      <vt:lpstr>Microsoft YaHei</vt:lpstr>
      <vt:lpstr>Droid Sans Fallback</vt:lpstr>
      <vt:lpstr>Arial Unicode MS</vt:lpstr>
      <vt:lpstr>Calibri</vt:lpstr>
      <vt:lpstr>Trebuchet MS</vt:lpstr>
      <vt:lpstr>Futura Bold</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Copy of Gradient Texture Morph Shapes Slides</dc:title>
  <dc:creator/>
  <cp:lastModifiedBy>ink</cp:lastModifiedBy>
  <cp:revision>3</cp:revision>
  <dcterms:created xsi:type="dcterms:W3CDTF">2025-11-09T11:10:51Z</dcterms:created>
  <dcterms:modified xsi:type="dcterms:W3CDTF">2025-11-09T11:10:51Z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
  </property>
  <property fmtid="{D5CDD505-2E9C-101B-9397-08002B2CF9AE}" pid="3" name="KSOProductBuildVer">
    <vt:lpwstr>1033-11.1.0.11723</vt:lpwstr>
  </property>
</Properties>
</file>

<file path=docProps/thumbnail.jpeg>
</file>